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நாமம் இன்ப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யுள்ள நாமம் – அ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மத்திலே துதி பாடிடுவோம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 மகிமையை செலுத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யேசுவின் நாமமின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று நாமத்தில் மீட்பி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த நாமத்திலே மண்ணோர் அனைவ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ம் மண்டியிட்டு ஜெபிப்போ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கிழ்ச்சிக் குரலெழுப்ப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ன் இயேசுவில் மகிழ்ந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க்காளத்தோடும் கைத்தாளதோ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ம் ஆர்ப்பரித்துப் பாட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ாய் என்னை மற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ஒருபோதும் மறக்கமா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நினைத்துக் கொ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நாமத்த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உள்ளங்கையில் பொறித்து உள்ள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க்காளம் முழங்க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 மேகங்கள் நடுவினிலே –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யோடும் வான தூதரோ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இராஜாதி ராஜன் வர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2026-10-21T01:16:33Z</dcterms:created>
  <dcterms:modified xsi:type="dcterms:W3CDTF">2026-10-21T01:16:33Z</dcterms:modified>
  <dc:title>துதிப் பாடல்கள் : 495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