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இருதயம் எனக்குள்ளே அனல்கொண்டது; நான் தியானிக்கையில் அக்கினி மூண்டது; அப்பொழுது என் நாவினால் விண்ணப்பம்செய்த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ான் எவ்வளவாய் நிலையற்றவன் என்று உணரும்படி என் முடிவையும், என் நாட்களின் அளவு இவ்வளவு என்பதையும் எனக்குத் தெரிவ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ான் எவ்வளவாய் நிலையற்றவன் என்று உணரும்படி என் முடிவையும், என் நாட்களின் அளவு இவ்வளவு என்பதையும் எனக்குத் தெரிவ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என் நாட்களை நாலுவிரற்கடையளவாக்கினீர்; என் ஆயுசு உமது பார்வைக்கு இல்லாததுபோலிருக்கிறது; எந்த மனுஷனும் மாயையே என்பது நிச்சயம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என் நாட்களை நாலுவிரற்கடையளவாக்கினீர்; என் ஆயுசு உமது பார்வைக்கு இல்லாததுபோலிருக்கிறது; எந்த மனுஷனும் மாயையே என்பது நிச்சயம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ஷமாகவே மனுஷன் திரிகிறான்; விருதாவாகவே சஞ்சலப்படுகிறான்; ஆஸ்தியைச் சேர்க்கிறான். யார் அதை வாரிக்கொள்ளுவான் என்று அறிய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ஷமாகவே மனுஷன் திரிகிறான்; விருதாவாகவே சஞ்சலப்படுகிறான்; ஆஸ்தியைச் சேர்க்கிறான். யார் அதை வாரிக்கொள்ளுவான் என்று அறிய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ஆண்டவரே, நான் எதற்கு எதிர்பார்த்திருக்கிறேன்? நீரே என் நம்பிக்க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ீறுதல்கள் எல்லாவற்றிலுமிருந்து என்னை விடுதலையாக்கும், மூடனுடைய நிந்தனைக்கு என்னை ஒப்புக்கொடாதே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இதைச் செய்தீர் என்று நான் வாயைத் திறவாமல் மவுனமாயிருந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இதைச் செய்தீர் என்று நான் வாயைத் திறவாமல் மவுனமாயிருந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ிலிருந்து உம்முடைய வாதையை எடுத்துப்போடும்; உமதுகரத்தின் அடிகளால் நான் சோர்ந்துபோ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ினிமித்தம் நீர் மனுஷனைக் கடிந்துகொண்டு தண்டிக்கிறபோது அவன் வடிவைப் பொட்டரிப்பைப்போல் அழியப்பண்ணுகிறீர்; நிச்சயமாக எந்த மனுஷனும் மாயையே.(சேலா.)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ினிமித்தம் நீர் மனுஷனைக் கடிந்துகொண்டு தண்டிக்கிறபோது அவன் வடிவைப் பொட்டரிப்பைப்போல் அழியப்பண்ணுகிறீர்; நிச்சயமாக எந்த மனுஷனும் மாயையே.(சேலா.)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ினிமித்தம் நீர் மனுஷனைக் கடிந்துகொண்டு தண்டிக்கிறபோது அவன் வடிவைப் பொட்டரிப்பைப்போல் அழியப்பண்ணுகிறீர்; நிச்சயமாக எந்த மனுஷனும் மாயையே.(சேலா.)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ன் ஜெபத்தைக்கேட்டு, என் கூப்பிடுதலுக்குச் செவிகொடும்; என் கண்ணீருக்கு மவுனமாயிராதேயும்; என் பிதாக்களெல்லாரையும்போல நானும் உமக்குமுன்பாக அந்நியனும் பரதேசியுமாய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ன் ஜெபத்தைக்கேட்டு, என் கூப்பிடுதலுக்குச் செவிகொடும்; என் கண்ணீருக்கு மவுனமாயிராதேயும்; என் பிதாக்களெல்லாரையும்போல நானும் உமக்குமுன்பாக அந்நியனும் பரதேசியுமாய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ி இராமற்போகுமுன்னே தேறுதலடையும்படி என்னிடத்தில் பொறுமையாயி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ி இராமற்போகுமுன்னே தேறுதலடையும்படி என்னிடத்தில் பொறுமையாயி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ாவினால் பாவஞ்செய்யாதபடிக்கு நான் என் வழிகளைக் காத்து, துன்மார்க்கன் எனக்கு முன்பாக இருக்குமட்டும் என் வாயைக் கடிவாளத்தால் அடக்கிவைப்பேன் என்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ாவினால் பாவஞ்செய்யாதபடிக்கு நான் என் வழிகளைக் காத்து, துன்மார்க்கன் எனக்கு முன்பாக இருக்குமட்டும் என் வாயைக் கடிவாளத்தால் அடக்கிவைப்பேன் என்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வுனமாகி, ஊமையனாயிருந்தேன், நலமானதையும் பேசாமல் அமர்ந்திருந்தேன்; ஆனாலும் என் துக்கம் அதிகரித்தது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வுனமாகி, ஊமையனாயிருந்தேன், நலமானதையும் பேசாமல் அமர்ந்திருந்தேன்; ஆனாலும் என் துக்கம் அதிகரித்தது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59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ારા હૃદયમાં આગ ભભૂકતી હતી, અગ્નિ સળગી ઊઠયો મારા વિચારનો; અને અંતે હું મારી જીભે બોલ્ય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હોવા, મને જણાવો કે પૃથ્વી પર મારું આયુષ્ય કેટલુ છે? મારું જીવન કેવું ક્ષણભંગુર છે ત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જ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મને જીવવા માટે ખૂબ ટૂંકો સમય આપ્યો છે! મારું ટૂંકુ જીવન તમારી તુલનામાં કંઇ નથી. પ્રત્ય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િતનું જીવન ઝડપથી અદ્રશ્ય થઇ જતાં વાદળ જેવ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નુષ્યનું અસ્તિત્વ તો ફકત આરસીમાંનું પ્રતિબિંબ છે, તે જે કરે છે તે મૂલ્યહીન છે. તે સંપત્તિનો સંચ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 પણ જાણતો નથી કે તેના મૃત્યુ પછી તે કોને મળ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પ્રભુ, મારે શું આશા હોય? તમે જ મારી આશ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યહોવા, મને મારા પાપોમાંથી ઉગારો, દુષ્ટ માણસની જેમ મને તિરસ્કૃત ન થ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હું મૂગો રહ્યો છું, હું તમારી સમક્ષ મારા મોઢેથી ફરિયાદ કરીશ નહિ; કારણ, તમે જે કર્યુ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હું જાણ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યહોવા, હવે મને વધુ શિક્ષા ન કરશો, તમારા પ્રબળ હાથના પ્રહારે હું ખરેખર નષ્ટ જેવોજ થઇ ગ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, જીવન જીવવાનો સાચો રસ્તો શીખવવા માટે તમે જે લોકો ખોટાં કાર્યો કરે છે તેને શિક્ષા કરો છો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જે વસ્તુ ઇચ્છે છે અને જેની ઇચ્છા રાખે છે તેનો તમે નાશ કરો છો. જેમ ઉધઇ કપડાનો નાશ કરે છે. હ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ાં જીવન એક નાના વાદળ જેવાં છે. જે જલ્દી અદ્રશ્ય થ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યહોવા, મારી પ્રાર્થના ધ્યાનથી સાંભળો. મારા આંસુઓની અવગણના ન કરશો, આ જીવનમાં હું તમારી સાથ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ત્રી જેવો છું, મારા પિતૃઓની જેમ હું અહી એક કામચલાઉ વતની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ૃત્યુ પછી હું પૃથ્વી પરથીજાઉ તે પહેલાં તમારી વેધક દ્રૃષ્ટી મારા પરથી દૂર કરો; જેથી ખરેખર બ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ું ને ફરીથી આનંદ પામ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ેં કહ્યું, “મારા આચાર વિચારની હું સંભાળ રાખીશ; મારી જીભે હું પાપ કરીશ નહિ. જ્યાં સુધી, દુષ્ટ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આસપાસ હશે હું મારા મોઢા પર લગામ રાખ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ત્ય બોલવાનું હતું પણ હું બોલ્યો નહિ, છાનોમાનો મૂંગો ઊભો રહ્યો; ત્યારે મારી આંતરિક વ્યથા વધ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ો શોક વધ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2026-10-20T07:01:41Z</dcterms:created>
  <dcterms:modified xsi:type="dcterms:W3CDTF">2026-10-20T07:01:41Z</dcterms:modified>
  <dc:title>ગીતશાસ્ત્ર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