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் எல்லாரும் தண்ணீர்வாசலுக்கு முன்னான வீதியிலே ஒருமனப்பட்டுக் கூடி, கர்த்தர் இஸ்ரவேலுக்குக் கற்பித்த மோசேயின் நியாயப்பிரமாண புஸ்தகத்தைக் கொண்டுவரவேண்டுமென்று வேதபாரகனாகிய எஸ்றாவுக்குச் சொன்ன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டியே ஏழாம் மாதம் முதல்தேதியில் ஆசாரியனாகிய எஸ்றா நியாயப்பிரமாணத்தைப் புருஷரும் ஸ்திரீகளும், கேட்டு அறியத்தக்க அனைவருமாகிய சபைக்கு முன்பாகக் கொண்டுவந்து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ண்ணீர் வாசலுக்கு முன்னான வீதிக்கு எதிரேயிருந்து காலமேதொடங்கி மத்தியானமட்டும் புருஷருக்கும் ஸ்திரீகளுக்கும், கேட்டு அறியத்தக்க மற்றவர்களுக்கும் முன்பாக அதை வாசித்தான்; சகல ஜனங்களும் நியாயப்பிரமாண புஸ்தகத்திற்குக் கவனமாய்ச் செவிகொடுத்த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வேதபாரகனாகிய எஸ்றா அதற்கென்று மரத்தால் செய்யப்பட்ட ஒரு பிரசங்கபீடத்தின்மேல் நின்றான்; அவனண்டையில் அவனுக்கு வலதுபக்கமாக மத்தித்தியாவும், செமாவும், அனாயாவும், உரியாவும், இல்க்கியாவும் மாசெயாவும், அவனுக்கு இடதுபக்கமாகப் பெதாயாவும், மீசவேலும், மல்கியாவும், அசூமும், அஸ்பதானாவும், சகரியாவும், மெசுல்லாமும் நின்ற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ஸ்றா சகல ஜனங்களுக்கும் உயரநின்று, சகல ஜனங்களும் காணப் புஸ்தகத்தைத் திறந்தான்; அவன் அதைத்திறந்தபோது, ஜனங்கள் எல்லாரும் எழுந்துநின்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எஸ்றா மகத்துவமுள்ள தேவனாகிய கர்த்தரை ஸ்தோத்திரித்தான்; ஜனங்களெல்லாரும் தங்கள் கைகளைக் குவித்து, அதற்கு மறுமொழியாக, ஆமென் ஆமென் என்று சொல்லி, குனிந்து, முகங்குப்புறவிழுந்து, கர்த்தரைப் பணிந்துகொண்ட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ெசுவா, பானி, செரெபியா, யாமின், அக்கூப், சபெதாயி, ஒதியா, மாசெயா கேலிதா, அசரியா, யோசபாத், ஆனான், பெலாயா என்பவர்களும், லேவியரும், நியாயப்பிரமாணத்தை ஜனங்களுக்கு விளங்கப்பண்ணினார்கள்; ஜனங்கள் தங்கள் நிலையிலே நின்ற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் தேவனுடைய நியாயப்பிரமாணப் புஸ்தகத்தை தீர்க்கதரிசனமாக வாசித்து, அர்த்தஞ்சொல்லி, வாசித்ததை அவர்களுக்கு விளங்கப்பண்ணின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ஜனங்கள் எல்லாரும் நியாயப்பிரமாணத்தின் வார்த்தைகளைக் கேட்டபோது, அழுதபடியால் திர்ஷாதா என்னப்பட்ட நெகேமியாவும், வேதபாரகனாகிய எஸ்றா என்னும் ஆசாரியனும், ஜனங்களுக்கு விளக்கிக்காட்டின லேவியரும் சகல ஜனங்களையும் நோக்கி: இந்த நாள் உங்கள் தேவனாகிய கர்த்தருக்குப் பரிசுத்தமான நாள்; நீங்கள் துக்கப்படவும் அழவும் வேண்டாம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அவன் அவர்களை நோக்கி: நீங்கள் போய்க் கொழுமையானதைப் புசித்து, மதுரமானதைக் குடித்து, ஒன்றுமில்லாதவர்களுக்குப் பங்குகளை அனுப்புங்கள்; இந்த நாள் நம்முடைய ஆண்டவருக்குப் பரிசுத்தமான நாள், விசாரப்படவேண்டாம்; கர்த்தருக்குள் மகிழ்ச்சியாயிருப்பதே உங்களுடைய பெல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லேவியரும் ஜனங்களையெல்லாம் அமர்த்தி: அழாதிருங்கள், இந்த நாள் பரிசுத்தமான நாள், விசாரப்படவேண்டாம் என்ற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ப்பொழுது ஜனங்கள் எல்லாரும் தங்களுக்கு அறிவிக்கப்பட்ட வார்த்தைகளை உணர்ந்துகொண்டபடியால், புசித்துக் குடிக்கவும், பங்குகளை அனுப்பவும், மிகுந்த சந்தோஷம் கொண்டாடவும் போ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மறுநாளில் ஜனத்தின் சகல வம்சத்தலைவரும், ஆசாரியரும், லேவியரும், நியாயப்பிரமாணத்தின் வார்த்தைகளை அறிந்துகொள்ளவேண்டும் என்று வேதபாரகனாகிய எஸ்றாவினிடத்தில் கூடி வந்த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நியாயப்பிரமாணத்திலே, இஸ்ரவேல் புத்திரர் ஏழாம் மாதத்தின் பண்டிகையிலே கூடாரங்களில் குடியிருக்கவேண்டும் என்று கர்த்தர் மோசேயைக்கொண்டு கற்பித்த காரியம் எழுதியிருக்கிறதைக் கண்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எழுதியிருக்கிறபடி கூடாரங்களைப் போடும்படிக்கு நீங்கள் மலைகளுக்குப் புறப்பட்டுப்போய் ஒலிவக்கிளைகளையும், காட்டு ஒலிவக்கிளைகளையும், மிருதுச் செடிகளின் கிளைகளையும் பேரீச்ச மட்டைகளையும், அடர்ந்தமரக்கிளைகளையும் கொண்டுவாருங்களென்று தங்களுடைய சகல பட்டணங்களிலும், எருசலேமிலும் கூறிப் பிரசித்தப்படுத்தினார்கள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ப்படியே ஜனங்கள் வெளியேபோய் அவைகளைக் கொண்டுவந்து, அவரவர் தங்கள் வீடுகள்மேலும், தங்கள் முற்றங்களிலும், தேவனுடைய ஆலயப்பிராகாரங்களிலும், தண்ணீர்வாசல் வீதியிலும், எப்பிராயீம் வாசல் வீதியிலும் தங்களுக்குக் கூடாரங்களை போட்டார்கள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ந்தப்பிரகாரமாகச் சிறையிருப்பிலிருந்து திரும்பி வந்தவர்களின் சபையார் எல்லாரும் கூடாரங்களைப்போட்டு, கூடாரங்களில் குடியிருந்தார்கள்; இப்படியே நூனின் குமாரனாகிய யோசுவாவின் நாட்கள்முதல் அந்நாள்மட்டும் இஸ்ரவேல் புத்திரர் செய்யாதிருந்து இப்பொழுது செய்தபடியால், மிகுந்த சந்தோஷமுண்டாயிருந்தது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ம் நாள் தொடங்கிக் கடைசிநாள்மட்டும், தினம்தினம் தேவனுடைய நியாயப்பிரமாண புஸ்தகம் வாசிக்கப்பட்டது; ஏழுநாள் பண்டிகையை ஆசரித்தார்கள்; எட்டாம்நாளோவெனில், முறைமையின்படியே விசேஷித்த ஆசரிப்பு நாளாயிருந்த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90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And all the people gathered themselves together as one man into the street that was before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er gate; and they spoke unto Ezra the scribe to bring the book of the law of Moses, which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LORD had commanded to Israel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And Ezra the priest brought the law before the congregation both of men and women, and all th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could hear with understanding, upon the first day of the seventh mon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he read therein before the street that was before the water gate from the morning until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idday, before the men and the women, and those that could understand; and the ears of all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 were attentive unto the book of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Ezra the scribe stood upon a pulpit of wood, which they had made for the purpose; and besid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im stood Mattithiah, and Shema, and Anaiah, and Urijah, and Hilkiah, and Maaseiah, on his ri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hand; and on his left hand, Pedaiah, and Mishael, and Malchiah, and Hashum, and Hashbadan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Zechariah, and Meshulla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Ezra opened the book in the sight of all the people; (for he was above all the people;) and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hen he opened it, all the people stood up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And Ezra blessed the LORD, the great God. And all the people answered, Amen, Amen, with lifting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p their hands: and they bowed their heads, and worshipped the LORD with their faces to the groun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Also Jeshua, and Bani, and Sherebiah, Jamin, Akkub, Shabbethai, Hodijah, Maaseiah, Kelita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zariah, Jozabad, Hanan, Pelaiah, and the Levites, caused the people to understand the law: and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eople stood in their place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So they read in the book in the law of God distinctly, and gave the sense, and caused them 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derstand the reading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And Nehemiah, which is the Tirshatha, and Ezra the priest the scribe, and the Levites that taugh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 people, said unto all the people, This day is holy unto the LORD your God; mourn not, nor weep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all the people wept, when they heard the words of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Then he said unto them, Go your way, eat the fat, and drink the sweet, and send portions unt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them for whom nothing is prepared: for this day is holy unto our LORD: neither be all of you sorry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the joy of the LORD is your strength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the Levites stilled all the people, saying, Hold your peace, for the day is holy; neither b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ll of you grieve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all the people went their way to eat, and to drink, and to send portions, and to make gre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delight, because they had understood the words that were declared unto the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And on the second day were gathered together the chief of the fathers of all the people,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priests, and the Levites, unto Ezra the scribe, even to understand the words of the law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they found written in the law which the LORD had commanded by Moses, that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 should dwell in booths in the feast of the seventh month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And that they should publish and proclaim in all their cities, and in Jerusalem, saying, Go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th unto the mount, and fetch olive branches, and pine branches, and myrtle branches, and pal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branches, and branches of thick trees, to make booths, as it is written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So the people went forth, and brought them, and made themselves booths, every one upon the ro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f his house, and in their courts, and in the courts of the house of God, and in the street of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water gate, and in the street of the gate of Ephraim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all the congregation of them that were come again out of the captivity made booths, and sat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under the booths: for since the days of Jeshua the son of Nun unto that day had not the children of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Israel done so. And there was very great gladness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Also day by day, from the first day unto the last day, he read in the book of the law of God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nd they kept the feast seven days; and on the eighth day was a solemn assembly, according unto the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manner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hemiah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0">
  <a:themeElements>
    <a:clrScheme name="Theme9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2026-10-20T07:53:44Z</dcterms:created>
  <dcterms:modified xsi:type="dcterms:W3CDTF">2026-10-20T07:53:44Z</dcterms:modified>
  <dc:title>Nehemiah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