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690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ம குயவனே என்னை வனையுமே
உம் சித்தம் போல் என்னை வனையும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ாக என்னை வனையுமே
களிமண்ணான என்னை வனைந்திட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ம் கரத்தாலே மண்ணை பிசைந்து
மனிதனை உருவாக்கினீர் (2)
எந்தனையும் தொட்டு உம் சாயலாக வனையும்
உம்மை போல மாற்றிடுமே - என்னை --- பரம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மக்குகந்ததாய் உடைத்து என்னை
உம்முடைமை ஆக்கிடுமே (2)
விருப்பம் போல என்னை உந்தன் கரத்தால்
அருமையாக வனைந்திடுமே - உமக்கு --- பரம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மது சித்தத்தின் மையத்தில் என்னை
வைத்து என்றும் வழி நடத்திடும் (2)
உந்தன் சித்தம் செய்ய என்னை தத்தம் செய்தேன்
முழுமையாக அர்ப்பணம் செய்தேன் - என்னை --- பரம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2026-09-09T11:19:17Z</dcterms:created>
  <dcterms:modified xsi:type="dcterms:W3CDTF">2026-09-09T11:19:17Z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