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ங்கள் பிதாக்களுடைய நாட்களாகிய பூர்வநாட்களில் நீர் நடப்பித்த கிரியைகளை அவர்கள் எங்களுக்கு அறிவித்தார்கள்; அவைகளை எங்கள் காதுகளால் கேட்ட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ங்கள் பிதாக்களுடைய நாட்களாகிய பூர்வநாட்களில் நீர் நடப்பித்த கிரியைகளை அவர்கள் எங்களுக்கு அறிவித்தார்கள்; அவைகளை எங்கள் காதுகளால் கேட்ட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உம்முடைய கையினாலே ஜாதிகளைத் துரத்தி, இவர்களை நாட்டி; ஜனங்களைத் துன்பப்படுத்தி, இவர்களைப் பரவப்பண்ணின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உம்முடைய கையினாலே ஜாதிகளைத் துரத்தி, இவர்களை நாட்டி; ஜனங்களைத் துன்பப்படுத்தி, இவர்களைப் பரவப்பண்ணின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ங்கள் பட்டயத்தால் தேசத்தைக் கட்டிக்கொள்ளவில்லை; அவர்கள் புயமும் அவர்களை இரட்சிக்கவில்லை; நீர் அவர்கள்மேல் பிரியமாயிருந்தபடியால், உம்முடைய வலதுகரமும், உம்முடைய புயமும், உம்முடைய முகத்தின் பிரகாசமும் அவர்களை இரட்சித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ங்கள் பட்டயத்தால் தேசத்தைக் கட்டிக்கொள்ளவில்லை; அவர்கள் புயமும் அவர்களை இரட்சிக்கவில்லை; நீர் அவர்கள்மேல் பிரியமாயிருந்தபடியால், உம்முடைய வலதுகரமும், உம்முடைய புயமும், உம்முடைய முகத்தின் பிரகாசமும் அவர்களை இரட்சித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ங்கள் பட்டயத்தால் தேசத்தைக் கட்டிக்கொள்ளவில்லை; அவர்கள் புயமும் அவர்களை இரட்சிக்கவில்லை; நீர் அவர்கள்மேல் பிரியமாயிருந்தபடியால், உம்முடைய வலதுகரமும், உம்முடைய புயமும், உம்முடைய முகத்தின் பிரகாசமும் அவர்களை இரட்சித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ே, நீர் என் ராஜா, யாக்கோபுக்கு இரட்சிப்பைக் கட்டளையி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ாலே எங்கள் சத்துருக்களைக் கீழே விழத்தாக்கி எங்களுக்கு விரோதமாய் எழும்புகிறவர்களை உம்முடைய நாமத்தினால் மிதிப்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வில்லை நான் நம்பேன். என் பட்டயம் என்னை இரட்சிப்ப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ே எங்கள் சத்துருக்களினின்று எங்களை இரட்சித்து, எங்களைப் பகைக்கிறவர்களை அகப்படுத்தின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க்குள் நித்தம் மேன்மை பாராட்டுவோம்; உமது நாமத்தை என்றென்றைக்கும் துதிப்போம்.(சேலா.)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எங்களைத் தள்ளிவிட்டு, நாணப்பண்ணுகிறீர்; எங்கள் சேனைகளுடனே செல்லாதிருக்கிற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த்துருவுக்கு நாங்கள் இடைந்து பின்னிட்டுத் திரும்பிப்போகப் பண்ணுகிறீர்; எங்கள் பகைஞர் தங்களுக்கென்று எங்களைக் கொள்ளையிட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எங்களை ஆடுகளைப்போல இரையாக ஒப்புக்கொடுத்து, ஜாதிகளுக்குள்ளே எங்களைச் சிதறடிக்கிற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எங்களை ஆடுகளைப்போல இரையாக ஒப்புக்கொடுத்து, ஜாதிகளுக்குள்ளே எங்களைச் சிதறடிக்கிற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ர் உம்முடைய ஜனங்களை இலவசமாக விற்கிறீர்; அவர்கள் கிரயத்தினால் உமக்கு லாபமில்லைய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அயலாருக்கு எங்களை நிந்தையாகவும், எங்கள் சுற்றுப்புறத்தாருக்குப் பரியாசமும் சக்கந்தமுமாகவும் வைக்கிற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அயலாருக்கு எங்களை நிந்தையாகவும், எங்கள் சுற்றுப்புறத்தாருக்குப் பரியாசமும் சக்கந்தமுமாகவும் வைக்கிற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ஜாதிகளுக்குள்ளே பழமொழியாயிருக்கவும் ஜனங்கள் எங்களைக்குறித்துத் தலைதுலுக்கவும் செய்கிற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ஜாதிகளுக்குள்ளே பழமொழியாயிருக்கவும் ஜனங்கள் எங்களைக்குறித்துத் தலைதுலுக்கவும் செய்கிற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ந்தித்துத் தூஷிக்கிறவனுடைய சத்தத்தினிமித்தமும், சத்துருவினிமித்தமும், பழிவாங்குகிறவனிமித்தம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இலச்சை நித்தம் எனக்கு முன்பாக இருக்கிறது; என் முகத்தின் வெட்கம் என்னை மூட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இலச்சை நித்தம் எனக்கு முன்பாக இருக்கிறது; என் முகத்தின் வெட்கம் என்னை மூடு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ையெல்லாம் எங்கள்மேல் வந்திருந்தும், உம்மை நாங்கள் மறக்கவும் இல்லை. உம்முடைய உடன்படிக்கைக்குத் துரோகம்பண்ணவும் இ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ையெல்லாம் எங்கள்மேல் வந்திருந்தும், உம்மை நாங்கள் மறக்கவும் இல்லை. உம்முடைய உடன்படிக்கைக்குத் துரோகம்பண்ணவும் இ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ங்களை வலுசர்ப்பங்களுள்ள இடத்திலே நொறுக்கி, மரண இருளினாலே எங்களை மூடியிருந்த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இருதயம் பின்வாங்கவுமில்லை, எங்கள் காலடி உம்முடைய பாதையை விட்டு விலகவும் இ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ங்கள் எங்கள் தேவனுடைய நாமத்தை மறந்து, அந்நியதேவனை நோக்கிக் கையெடுத்திருந்தோமானா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் அதை ஆராய்ந்து, விசாரியாதிருப்பாரோ? இருதயத்தின் அந்தரங்ககளை அவர் அறிந்திருக்கிறார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து நிமித்தம் எந்நேரமும் கொல்லப்படுகிறோம்; அடிக்கப்படும் ஆடுகளைப்போல எண்ணப்படுகிற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து நிமித்தம் எந்நேரமும் கொல்லப்படுகிறோம்; அடிக்கப்படும் ஆடுகளைப்போல எண்ணப்படுகிற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ண்டவரே, விழித்துக்கொள்ளும்; ஏன் நித்திரை பண்ணுகிறீர்? எழுந்தருளும், எங்களை என்றைக்கும் தள்ளிவிடாதிர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ன் உம்முடைய முகத்தை மறைத்து, எங்கள் சிறுமையையும் எங்கள் நெருக்கத்தையும் மறந்துவிடுகிறீர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ன் உம்முடைய முகத்தை மறைத்து, எங்கள் சிறுமையையும் எங்கள் நெருக்கத்தையும் மறந்துவிடுகிறீர்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ஆத்துமா புழுதிமட்டும் தாழ்ந்திருக்கிறது; எங்கள் வயிறு தரையோடு ஒட்டிய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ங்களுக்கு ஒத்தாசையாக எழுந்தருளும்; உம்முடைய கிருபையினிமித்தம் எங்களை மீட்டுவி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દેવ, તમે પુરાતન કાળમાં, પિતૃઓના સમયે, જે મહાન કૃત્યો કર્યા હતા, તેના વિષે તેઓએ અમને કહ્યું;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ે અમારા કાનોએ સાંભળ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વિદેશીઓની પ્રજાને, તમે તમારા હાથે હાંકી કાઢી, ઇસ્રાએલીઓને એક છેડાથી બીજા છેડા સુધી તેઓને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ાવ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ેણે તેમને વિજય અપાવ્યો, તે તેમની તરવારો ન હતી. અને તેમને તે ભૂમિનો કબજો લેવા દીધો હતો.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હાથની શકિતથી પોતાનું રક્ષણ કરી શક્યાં ન હતા, પરંતુ તમારા જમણા હાથે, તમારા ભુજે તમારા દૈ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કાશે તેઓને બચાવ્યાં હતા. કારણ, તમે તેમનાથી પ્રસન્ન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દેવ, તમે મારા રાજા છો. આજ્ઞા આપો અને યાકૂબના લોકોને તારણ સુધી દોરી જા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મે અમારા શત્રુઓને માત્ર તમારી સહાયથી હરાવીશું; અને તમારા નામે અમે અમારા વેરીઓને કચરી નાખ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મારા ધનુષ પર ભરોસો રાખતો નથી, ‘તરવાર’ પણ મારો બચાવ કર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ે અમારા શત્રુના લશ્કરથી અમારી રક્ષા કરી છે, જેઓ અમારો દ્વેષ કરે છે, તેઓને તમે લજ્જિત કરો 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ખો દિવસ પર્યંત અમો દેવની સ્તુતિ કરીશું! અમે સદાકાળ તમારા નામની આભારસ્તુતિ ચાલુ રાખીશુ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ણ હે યહોવા, તમે અમને તજી દીધા છે અને શરમિંદા કર્યા છે. તમે અમારી સાથે યુદ્ધ માટે આવ્યાં ન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ે શત્રુઓ આગળ અમારી પીછેહઠ કરાવી છે, અને તેઓએ અમને તેમની ઇચ્છા મુજબ લૂંટ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ે અમને તજી દીધાં છે, અમારી હાલત કાપવા માટેનાં ઘેટાઁઓ જેવી થઇ છે, અને તમે અમને વિદેશી પ્રજાઓ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ખેરી નાખ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ે અમને નજીવી કિંમતમાં વેચી દીધાં છે, શું તમારી નજરમાં અમારી કોઇ કિંમત નથી 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મારા પડોશીઓ આગળ તમે અમને નિંદા રૂપ બનાવ્યાં છે; અને અમારી આસપાસનાં લોકો સમક્ષ અમને હાંસીરૂ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મે અમને રાષ્ટો વચ્ચે તિરસ્કાર અને હાંસીને પાત્ર બનાવ્યા છે. તેઓ અમારી સામે જુએ છે, તેઓના મા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લાવે છે અને અમારા પર હસ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ખો દિવસ હું મારું કલંક જોઉં છું અને મારું માથું શરમથી ઝૂકી ગ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કારણ, મારી નિંદા થાય છે અને મારા વિષે ખરાબ બોલાય છે. જુઓ, મારા શત્રુ તથા વેર વાળનારા આવું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ભલે, આ બધું અમારા પર આવી પડ્યું, તોય અમે તમને ભૂલી નથી ગયા; ને તમારા કરાર પ્રતિ વિશ્વાસઘાતી 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મારું હૃદય તમારાથી પાછું હઠી ગયું નથી, અને તમારા માર્ગથી, અમે એક ડગલું પણ ચલિત થય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ો પણ તમે અમને શિયાળવાની જગામાં કચડ્યા છે; અને અમને તમે મોતની ગાઢ છાયાથી ઢાંકી દીધા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ો અમે અમારા દેવનું નામ ભૂલી ગયા હોત અથવા પારકા દેવોની તરફ અમારા હાથ ફેલાવ્યા હો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ો શું દેવે તે જાણ્યું ન હોત? હા, યહોવા સર્વના હૃદયનું રહસ્ય જાણ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રંતુ તમારે કારણે જ અમે આખો દિવસ માર્યા જઇએ છીએ. તમારે કારણે અમને કાપવા માટે દોરી જવાતાં ઘેટ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ા ગણવામાં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ે યહોવા, જાગૃત થાઓ! હવે ઊંઘસો નહિ; અને અમને સદાને માટે, દૂર કર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મે તમારું મુખ અમારાથી શા માટે અવળું ફેરવો છો? તમે અમારા સંકટો અને અમારી સતા વણીની અવગણના 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કર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અમો ધૂળમાં નીચે મ્હો રાખીને પડયાં છીએ અને અમારા પેટ જમીનમાં દબાઇ રહ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હે દેવ, અમને મદદ કરવા ઊઠો, અને તમારી કૃપાથી અમને બચાવી લ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2026-10-20T09:18:14Z</dcterms:created>
  <dcterms:modified xsi:type="dcterms:W3CDTF">2026-10-20T09:18:14Z</dcterms:modified>
  <dc:title>ગીતશાસ્ત્ર : 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