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 men of Israel had sworn in Mizpeh, saying, There shall not any of us give his daughter unto Benjamin to wif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 men of Israel had sworn in Mizpeh, saying, There shall not any of us give his daughter unto Benjamin to wif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people came to the house of God, and abode there till even before God, and lifted up their voices, and wept sor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people came to the house of God, and abode there till even before God, and lifted up their voices, and wept sor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id, O LORD God of Israel, why is this come to pass in Israel, that there should be to day one tribe lacking in Israe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id, O LORD God of Israel, why is this come to pass in Israel, that there should be to day one tribe lacking in Israel?]]></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on the next day, that the people rose early, and built there an altar, and offered burnt offerings and peace offering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on the next day, that the people rose early, and built there an altar, and offered burnt offerings and peace offering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children of Israel said, Who is there among all the tribes of Israel that came not up with the congregation unto the LORD? For they had made a great oath concerning him that came not up to the LORD to Mizpeh, saying, He shall surely be put to deat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children of Israel said, Who is there among all the tribes of Israel that came not up with the congregation unto the LORD? For they had made a great oath concerning him that came not up to the LORD to Mizpeh, saying, He shall surely be put to deat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children of Israel said, Who is there among all the tribes of Israel that came not up with the congregation unto the LORD? For they had made a great oath concerning him that came not up to the LORD to Mizpeh, saying, He shall surely be put to death.]]></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children of Israel repented them for Benjamin their brother, and said, There is one tribe cut off from Israel this da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children of Israel repented them for Benjamin their brother, and said, There is one tribe cut off from Israel this da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How shall we do for wives for them that remain, seeing we have sworn by the LORD that we will not give them of our daughters to wiv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How shall we do for wives for them that remain, seeing we have sworn by the LORD that we will not give them of our daughters to wiv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How shall we do for wives for them that remain, seeing we have sworn by the LORD that we will not give them of our daughters to wiv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said, What one is there of the tribes of Israel that came not up to Mizpeh to the LORD? And, behold, there came none to the camp from Jabeshgilead to the assembly.]]></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said, What one is there of the tribes of Israel that came not up to Mizpeh to the LORD? And, behold, there came none to the camp from Jabeshgilead to the assembly.]]></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said, What one is there of the tribes of Israel that came not up to Mizpeh to the LORD? And, behold, there came none to the camp from Jabeshgilead to the assembly.]]></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the people were numbered, and, behold, there were none of the inhabitants of Jabeshgilead ther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the people were numbered, and, behold, there were none of the inhabitants of Jabeshgilead ther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congregation sent thither twelve thousand men of the valiant, and commanded them, saying, Go and strike the inhabitants of Jabeshgilead with the edge of the sword, with the women and the childre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congregation sent thither twelve thousand men of the valiant, and commanded them, saying, Go and strike the inhabitants of Jabeshgilead with the edge of the sword, with the women and the childre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is is the thing that all of you shall do, All of you shall utterly destroy every male, and every woman that has lain by ma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is is the thing that all of you shall do, All of you shall utterly destroy every male, and every woman that has lain by ma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found among the inhabitants of Jabeshgilead four hundred young virgins, that had known no man by lying with any male: and they brought them unto the camp to Shiloh, which is in the land of Canaa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found among the inhabitants of Jabeshgilead four hundred young virgins, that had known no man by lying with any male: and they brought them unto the camp to Shiloh, which is in the land of Canaa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whole congregation sent some to speak to the children of Benjamin that were in the rock Rimmon, and to call peaceably unto t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whole congregation sent some to speak to the children of Benjamin that were in the rock Rimmon, and to call peaceably unto the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Benjamin came again at that time; and they gave them wives which they had saved alive of the women of Jabeshgilead: and yet so they sufficed them no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Benjamin came again at that time; and they gave them wives which they had saved alive of the women of Jabeshgilead: and yet so they sufficed them no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Benjamin came again at that time; and they gave them wives which they had saved alive of the women of Jabeshgilead: and yet so they sufficed them no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people repented them for Benjamin, because that the LORD had made a breach in the tribes of Israe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people repented them for Benjamin, because that the LORD had made a breach in the tribes of Israe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the elders of the congregation said, How shall we do for wives for them that remain, seeing the women are destroyed out of Benjami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the elders of the congregation said, How shall we do for wives for them that remain, seeing the women are destroyed out of Benjami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said, There must be an inheritance for them that be escaped of Benjamin, that a tribe be not destroyed out of Israel.]]></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said, There must be an inheritance for them that be escaped of Benjamin, that a tribe be not destroyed out of Israel.]]></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evertheless we may not give them wives of our daughters: for the children of Israel have sworn, saying, Cursed be he that gives a wife to Benjami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evertheless we may not give them wives of our daughters: for the children of Israel have sworn, saying, Cursed be he that gives a wife to Benjami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they said, Behold, there is a feast of the LORD in Shiloh yearly in a place which is on the north side of Bethel, on the east side of the highway that goes up from Bethel to Shechem, and on the south of Lebona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they said, Behold, there is a feast of the LORD in Shiloh yearly in a place which is on the north side of Bethel, on the east side of the highway that goes up from Bethel to Shechem, and on the south of Lebonah.]]></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they said, Behold, there is a feast of the LORD in Shiloh yearly in a place which is on the north side of Bethel, on the east side of the highway that goes up from Bethel to Shechem, and on the south of Lebonah.]]></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refore they commanded the children of Benjamin, saying, Go and lie in wait in the vineyard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ee, and, behold, if the daughters of Shiloh come out to dance in dances, then come all of you out of the vineyards, and catch you every man his wife of the daughters of Shiloh, and go to the land of Benjami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ee, and, behold, if the daughters of Shiloh come out to dance in dances, then come all of you out of the vineyards, and catch you every man his wife of the daughters of Shiloh, and go to the land of Benjami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ee, and, behold, if the daughters of Shiloh come out to dance in dances, then come all of you out of the vineyards, and catch you every man his wife of the daughters of Shiloh, and go to the land of Benjami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t shall be, when their fathers or their brethren come unto us to complain, that we will say unto them, Be favourable unto them for our sakes: because we reserved not to each man his wife in the war: for all of you did not give unto them at this time, that all of you should be guilty.]]></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t shall be, when their fathers or their brethren come unto us to complain, that we will say unto them, Be favourable unto them for our sakes: because we reserved not to each man his wife in the war: for all of you did not give unto them at this time, that all of you should be guilty.]]></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t shall be, when their fathers or their brethren come unto us to complain, that we will say unto them, Be favourable unto them for our sakes: because we reserved not to each man his wife in the war: for all of you did not give unto them at this time, that all of you should be guilty.]]></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t shall be, when their fathers or their brethren come unto us to complain, that we will say unto them, Be favourable unto them for our sakes: because we reserved not to each man his wife in the war: for all of you did not give unto them at this time, that all of you should be guilty.]]></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children of Benjamin did so, and took them wives, according to their number, of them that danced, whom they caught: and they went and returned unto their inheritance, and repaired the cities, and dwelt in them.]]></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children of Benjamin did so, and took them wives, according to their number, of them that danced, whom they caught: and they went and returned unto their inheritance, and repaired the cities, and dwelt in them.]]></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children of Benjamin did so, and took them wives, according to their number, of them that danced, whom they caught: and they went and returned unto their inheritance, and repaired the cities, and dwelt in them.]]></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children of Israel departed thence at that time, every man to his tribe and to his family, and they went out from thence every man to his inheritanc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children of Israel departed thence at that time, every man to his tribe and to his family, and they went out from thence every man to his inheritanc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In those days there was no king in Israel: every man did that which was right in his own ey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716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நியாயாதிபதிகள் : 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ஸ்ரவேலர் மிஸ்பாவிலே இருக்கும் போது: நம்மில் ஒருவனும் தன் குமாரத்தியைப் பென்யமீன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வாகம்பண்ணிக்கொடுப்பதில்லை என்று ஆணையிட்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ஆகையால் ஜனங்கள் தேவனுடைய வீட்டிற்குப் போய், அங்கே தேவசந்நிதியில் சாயங்காலமட்டும்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ட்டு, மிகவும் அ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ஸ்ரவேலின் தேவனாகிய கர்த்தாவே, இன்று இஸ்ரவேலில் ஒரு கோத்திரம் குறைந்துபோகத்தக்கதாக இஸ்ர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க் காரியம் நேரிட்டது என்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றுநாளிலே, ஜனங்கள் காலமே எழுந்திருந்து, அங்கே ஒரு பலிபீடத்தைக் கட்டி, சர்வாங்க தகனப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ன பலிகளையும் செலு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ர்த்தருடைய சந்நிதியில் மிஸ்பாவுக்கு வராதவன் நிச்சயமாய்க் கொலை செய்யப்படக்கடவன் என்று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 ஆணையிட்டிருந்தபடியால், இஸ்ரவேல் புத்திரர்: கர்த்தருடைய சந்நிதியில் சபைகூடினபோது, இஸ்ரவேலு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க் கோத்திரங்களிலுமிருந்து வராதே போனவர்கள் யார் என்று விசா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ஸ்ரவேல் புத்திரர் தங்கள் சகோதரராகிய பென்யமீனரை நினைத்து, மனஸ்தாபப்பட்டு: இன்று இஸ்ரவேலி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ரம் அறுப்புண்டு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மீந்திருப்பவர்களுக்கு மனைவிகள் கிடைக்கும்படி நாம் அவர்களுக்காக என்னசெய்யலாம்? ந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களில் ஒருத்தியையும் அவர்களுக்குக் கொடுப்பதில்லை என்று நாம் கர்த்தர் 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யிட்டுக்கொ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ஸ்ரவேலின் கோத்திரங்களில் மிஸ்பாவிலே கர்த்தருடைய சந்நிதியில் வராதேபோன யாதொருவர் உண்டோ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த்தார்கள்; அப்பொழுது கீலேயாத்திலுள்ள யாபேசின் மனுஷரில் ஒருவரும் பாளயத்தில் சபைகூடி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ஜனங்கள் இலக்கம்பார்க்கப்பட்ட போது, கீலேயாத்திலிருக்கிற யாபேசின் குடிகளில் அங்கே ஒரு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டனே சபையார் பலவான்களில் பன்னீராயிரம்பேரை அங்கே அழைத்து: நீங்கள் போய், கீலேயாத்திலுள்ள யாபேசி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ளை ஸ்திரீகளோடும் பிள்ளைகளோடும் பட்டயக்கருக்கினால் வெட்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சகல ஆண்பிள்ளைகளையும், புருஷரை அறிந்த சகல பெண்பிள்ளைகளையும் சங்கரிக்கடவீர்கள் என்று அவர்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 அனு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வர்கள் கீலேயாத்திலுள்ள யாபேசின் குடிகளிடத்திலே புருஷரை அறியாத நானூறு கன்னிப்பெண்களை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 அவர்களைக் கானான்தேசமான சீலோவிலிருக்கிற பாளயத்திற்குக்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ரிம்மோன் கன்மலையிலிருக்கிற பென்யமீன் புத்திரரோடே பேசவும், அவர்களுக்குச் சமா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வும், சபையார் எல்லாரும் மனுஷரை அனு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டியே அக்காலத்தில் பென்யமீனர் திரும்ப வந்தார்கள்; கீலேயாத்திலிருக்கிற யாபேசின் ஸ்திரீ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டே வைத்த பெண்களை அவர்களுக்குக் கொடுத்தார்கள்; அப்படிச் செய்தும் அவர்கள் தொகை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ஸ்ரவேல் கோத்திரங்களிலே கர்த்தர் ஒரு பிளப்பை உண்டாக்கினார் என்று ஜனங்கள் பென்யமீனரு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ஸ்தாப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ன்யமீன் கோத்திர ஸ்திரீகள் அழிந்தபடியினாலே, மீதியான மற்றப்பேர்களுக்கும் மனைவிகள் கிடை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செய்யலாம் என்று சபையின் மூப்பரானவர்கள்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ஸ்ரவேலில் ஒரு கோத்திரம் நிர்மூலமாகாதபடிக்கு, தப்பினவர்களுடைய சுதந்தரம் பென்யமீ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மோ நம்முடைய குமாரத்திகளில் அவர்களுக்குப் பெண்கொடுக்கக் கூடாது; பென்யமீனரு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கொடுக்கிறவன் சபிக்கப்பட்டவன் என்று, இஸ்ரவேல் புத்திரர் ஆணையிட்டார்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ன்னும், இதோ, பெத்தேலுக்கு வடக்கே பெத்தேலிலிருந்து சீகேமுக்குப் போகிற பாதைக்கு கிழக்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போனாவுக்குத் தெற்காகவும் இருக்கிற சீலோவிலே வருஷந்தோறும் கர்த்தருக்குப் பண்டிகை கொண்டாடப்படு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கள் பென்யமீன் புத்திரரை நோக்கி: நீங்கள் போய், திராட்சத்தோட்டங்களிலே பதிவி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சீலோவின் குமாரத்திகள் கீதவாத்தியத்தோடே நடனம்பண்ணுகிறவர்களாய்ப் புறப்பட்டு வருகிறதை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ம்போது, திராட்சத்தோட்டங்களிலிருந்து புறப்பட்டு, உங்களில் அவரவர் சீலோவின் குமாரத்திகளில், ஒவ்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ப் பிடித்துப் பென்யமீன் தேசத்திற்குக் கொண்டுபோ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களுடைய தகப்பன்மாராகிலும், சகோதரராகிலும் எங்களிடத்தில் முறையிட வரும்போது, நாங்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எங்கள் நிமித்தம் அவர்களுக்குத் தயவுசெய்யுங்கள்; நாங்கள் யுத்தம்பண்ணி, அவனவனுக்கு மனை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ங்கிகொடுக்கவில்லை; உங்கள்மேல் குற்றமுண்டாக இப்போது நீங்கள் அவர்களுக்கு மனைவிகளைக் கொடு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லை என்போம் என்று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ன்யமீன் புத்திரர் அப்படியே செய்து, நடனம்பண்ணுகிறவர்களிலே தங்கள் தொகைக்குச் சரியான பெண்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விகளாகப் பிடித்துக்கொண்டு, தங்கள் சுதந்தரத்திற்குத் திரும்பிப்போய், பட்டணங்களைப் புதுப்பி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 அவைகளில் குடி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ஸ்ரவேல் புத்திரரும் அக்காலத்திலே அவ்விடம் விட்டு அவரவர் தங்கள் கோத்திரத்துக்கும்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பத்துக்கும் போய், அவரவர் தங்கள் சுதந்தரத்தில் சே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ந்நாட்களிலே இஸ்ரவேலில் ராஜா இல்லை; அவனவன் தன்தன் பார்வைக்குச் சரிப்போனபடி செய்து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1]]></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2026-09-16T23:21:27Z</dcterms:created>
  <dcterms:modified xsi:type="dcterms:W3CDTF">2026-09-16T23:21:27Z</dcterms:modified>
  <dc:title>நியாயாதிபதிகள் : 21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