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ிடுதலை நீர் த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ஆவி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 வேண்டுமே என்னை நிரப்பிட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ிட வேண்டுமே உம் அக்கி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திறந்து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சத்தை நீர் மாற்றும்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க்கினி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க்கினி பிளம்பாய்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ை நீர் ஊற்றும்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திறந்து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யை நீர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யை நீர் மாற்றும்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2026-10-21T01:16:19Z</dcterms:created>
  <dcterms:modified xsi:type="dcterms:W3CDTF">2026-10-21T01:16:19Z</dcterms:modified>
  <dc:title>துதிப் பாடல்கள் : 638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