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fool has said in his heart, There is no God. They are corrupt, they have done abominable works, there is none that does go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fool has said in his heart, There is no God. They are corrupt, they have done abominable works, there is none that does go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looked down from heaven upon the children of men, to see if there were any that did understand, and seek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looked down from heaven upon the children of men, to see if there were any that did understand, and seek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are all gone aside, they are all together become filthy: there is none that does good, no, not on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all the workers of iniquity no knowledge? who eat up my people as they eat bread, and call not upon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all the workers of iniquity no knowledge? who eat up my people as they eat bread, and call not upon the L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 were they in great fear: for God is in the generation of the righteou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of you have shamed the counsel of the poor, because the LORD is his refug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of you have shamed the counsel of the poor, because the LORD is his refug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h that the salvation of Israel were come out of Zion! when the LORD brings back the captivity of his people, Jacob shall rejoice, and Israel shall be gla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h that the salvation of Israel were come out of Zion! when the LORD brings back the captivity of his people, Jacob shall rejoice, and Israel shall be gla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ணோ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வழிவிலக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ிக்கிறார்களே; அவர்கள் கர்த்தரைத் தொழுதுகொள்ள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அவர்கள் மிகவும் பயந்தார்கள்; தேவன் நீதிமானுடைய சந்ததியோடே இ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றுமைப்பட்டவனுக்குக் கர்த்தர் அடைக்கலமாயிருக்கிறார் என்று சொல்லி, நீங்கள் அவனுடைய ஆலோசன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ட்சியம்பண்ணின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2026-11-02T18:58:25Z</dcterms:created>
  <dcterms:modified xsi:type="dcterms:W3CDTF">2026-11-02T18:58:25Z</dcterms:modified>
  <dc:title>சங்கீதம்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