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They are corrupt, they have done abominable works, there is none that does good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fool has said in his heart, There is no God. They are corrupt, they have done abominable works, there is none that does go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looked down from heaven upon the children of men, to see if there were any that did understand, and seek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looked down from heaven upon the children of men, to see if there were any that did understand, and seek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y are all gone aside, they are all together become filthy: there is none that does good, no, not on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all the workers of iniquity no knowledge? who eat up my people as they eat bread, and call not upon the LOR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ave all the workers of iniquity no knowledge? who eat up my people as they eat bread, and call not upon the L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re were they in great fear: for God is in the generation of the righteou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have shamed the counsel of the poor, because the LORD is his refug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l of you have shamed the counsel of the poor, because the LORD is his refug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h that the salvation of Israel were come out of Zion! when the LORD brings back the captivity of his people, Jacob shall rejoice, and Israel shall be gla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h that the salvation of Israel were come out of Zion! when the LORD brings back the captivity of his people, Jacob shall rejoice, and Israel shall be gla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இல்லை என்று மதிகெட்டவன் தன் இருதயத்தில் சொல்லிக்கொள்ளுகிறான். அவர்கள் தங்களைக் கெ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வருப்பான கிரியைகளைச் செய்துவருகிறார்கள்; நன்மை செய்கிறவன் ஒரு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ைத் தேடுகிற உணர்வுள்ளவன் உண்டோ என்று பார்க்க கர்த்தர் பரலோகத்திலிருந்து மனுபுத்திரர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ண்ணோ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ல்லாரும் வழிவிலக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க்காரரில் ஒருவனுக்கும் அறிவு இல்லையோ? அப்பத்தைப் பட்சிக்கிறதுபோல என் ஜன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ிக்கிறார்களே; அவர்கள் கர்த்தரைத் தொழுதுகொள்ளு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ங்கே அவர்கள் மிகவும் பயந்தார்கள்; தேவன் நீதிமானுடைய சந்ததியோடே இ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ிறுமைப்பட்டவனுக்குக் கர்த்தர் அடைக்கலமாயிருக்கிறார் என்று சொல்லி, நீங்கள் அவனுடைய ஆலோசன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ட்சியம்பண்ணி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ீயோனிலிருந்து இஸ்ரவேலுக்கு இரட்சிப்பு வருவதாக; கர்த்தர் தம்முடைய ஜனத்தின் சிறையிருப்ப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ப்பும்போது யாக்கோபுக்குக் களிப்பும், இஸ்ரவேலுக்கு மகிழ்ச்சியும் உண்ட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2026-09-17T05:44:17Z</dcterms:created>
  <dcterms:modified xsi:type="dcterms:W3CDTF">2026-09-17T05:44:17Z</dcterms:modified>
  <dc:title>சங்கீதம்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