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0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எல்லாம் உருகுதய்யா உ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ை நினைக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னாலே கண்ணு கலங்க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உம்மை நினைக்க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தெள்ளுப் பூச்ச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வாழ்க்கையை தந்தீரே –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னாக்கி அல்லையில் வைத்துக் 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வினில் அநாதையா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ுவினில் நான் கிட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கினில் வந்து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த்த அன்பு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ே அதிசயமே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என்றும் மற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ிட ஒருவர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்றிட ய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ற்றிட பலர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ற்றை வீசும் மனிதர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ிடும் என் விள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ும் எந்தன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ற்பரனே பொற்பரனே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என்றும்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ரெல்லாம் சென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ாமம் பறை சா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ுவெல்லாம் ஏசுவே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உய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ளுகை செய்யு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அன்பு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ன்றி இவ்வுலக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எனக்கு ய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2026-11-01T06:19:48Z</dcterms:created>
  <dcterms:modified xsi:type="dcterms:W3CDTF">2026-11-01T06:19:48Z</dcterms:modified>
  <dc:title>துதிப் பாடல்கள் : 770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