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srael is an empty vine, he brings forth fruit unto himself: according to the multitude of his fruit he has increased the altars; according to the goodness of his land they have made goodly image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srael is an empty vine, he brings forth fruit unto himself: according to the multitude of his fruit he has increased the altars; according to the goodness of his land they have made goodly image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srael is an empty vine, he brings forth fruit unto himself: according to the multitude of his fruit he has increased the altars; according to the goodness of his land they have made goodly image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ir heart is divided; now shall they be found faulty: he shall break down their altars, he shall spoil their image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ir heart is divided; now shall they be found faulty: he shall break down their altars, he shall spoil their image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now they shall say, We have no king, because we feared not the LORD; what then should a king do to us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now they shall say, We have no king, because we feared not the LORD; what then should a king do to us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have spoken words, swearing falsely in making a covenant: thus judgment springs up as hemlock in the furrows of the fiel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have spoken words, swearing falsely in making a covenant: thus judgment springs up as hemlock in the furrows of the fiel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inhabitants of Samaria shall fear because of the calves of Bethaven: for the people thereof shall mourn over it, and the priests thereof that rejoiced on it, for the glory thereof, because it is departed from i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inhabitants of Samaria shall fear because of the calves of Bethaven: for the people thereof shall mourn over it, and the priests thereof that rejoiced on it, for the glory thereof, because it is departed from it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inhabitants of Samaria shall fear because of the calves of Bethaven: for the people thereof shall mourn over it, and the priests thereof that rejoiced on it, for the glory thereof, because it is departed from it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t shall be also carried unto Assyria for a present to king Jareb: Ephraim shall receive shame, and Israel shall be ashamed of his own counsel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t shall be also carried unto Assyria for a present to king Jareb: Ephraim shall receive shame, and Israel shall be ashamed of his own counsel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s for Samaria, her king is cut off as the foam upon the water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high places also of Aven, the sin of Israel, shall be destroyed: the thorn and the thistle shall come up on their altars; and they shall say to the mountains, Cover us; and to the hills, Fall on u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high places also of Aven, the sin of Israel, shall be destroyed: the thorn and the thistle shall come up on their altars; and they shall say to the mountains, Cover us; and to the hills, Fall on u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high places also of Aven, the sin of Israel, shall be destroyed: the thorn and the thistle shall come up on their altars; and they shall say to the mountains, Cover us; and to the hills, Fall on u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O Israel, you have sinned from the days of Gibeah: there they stood: the battle in Gibeah against the children of iniquity did not overtake the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O Israel, you have sinned from the days of Gibeah: there they stood: the battle in Gibeah against the children of iniquity did not overtake them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t is in my desire that I should chastise them; and the people shall be gathered against them, when they shall bind themselves in their two furrow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t is in my desire that I should chastise them; and the people shall be gathered against them, when they shall bind themselves in their two furrow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Ephraim is as an heifer that is taught, and loves to tread out the corn; but I passed over upon her fair neck: I will make Ephraim to ride; Judah shall plow, and Jacob shall break his clod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Ephraim is as an heifer that is taught, and loves to tread out the corn; but I passed over upon her fair neck: I will make Ephraim to ride; Judah shall plow, and Jacob shall break his clod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Ephraim is as an heifer that is taught, and loves to tread out the corn; but I passed over upon her fair neck: I will make Ephraim to ride; Judah shall plow, and Jacob shall break his clod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Sow to yourselves in righteousness, reap in mercy; break up your fallow ground: for it is time to seek the LORD, till he comes and rain righteousness upon you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Sow to yourselves in righteousness, reap in mercy; break up your fallow ground: for it is time to seek the LORD, till he comes and rain righteousness upon you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Sow to yourselves in righteousness, reap in mercy; break up your fallow ground: for it is time to seek the LORD, till he comes and rain righteousness upon you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ll of you have plowed wickedness, all of you have reaped iniquity; all of you have eaten the fruit of lies: because you did trust in your way, in the multitude of your mighty me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ll of you have plowed wickedness, all of you have reaped iniquity; all of you have eaten the fruit of lies: because you did trust in your way, in the multitude of your mighty men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refore shall a tumult arise among your people, and all your fortresses shall be spoiled, as Shalman spoiled Betharbel in the day of battle: the mother was dashed in pieces upon her children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refore shall a tumult arise among your people, and all your fortresses shall be spoiled, as Shalman spoiled Betharbel in the day of battle: the mother was dashed in pieces upon her children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o shall Bethel do unto you because of your great wickedness: in a morning shall the king of Israel utterly be cut off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o shall Bethel do unto you because of your great wickedness: in a morning shall the king of Israel utterly be cut off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7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லனற்ற திராட்சச்செடி, அது தனக்குத்தானே கனிகொடுக்கிறது; அவன் தன் கனியின் திரள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ரியாய்ப் பலிபீடங்களைத் திரளாக்குகிறான்; தங்கள் தேசத்தின் செழிப்புக்குச் சரியாய்ச் சிறப்ப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ங்களைச் சிலைகளைச் செய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இருதயம் பிரிக்கப்பட்டிருக்கிறது; இப்போதும் குற்றஞ்சுமத்தப்படுவார்கள்; அவர்கள் பலிபீட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ித்து, அவர்கள் சிலைகளை நாசமாக்க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ம் கர்த்தருக்குப் பயப்படாமற்போனபடியினால் நமக்கு ராஜா இல்லை; ராஜா இருந்தாலும் நமக்காக என்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வான் என்று இனிச் சொல்ல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ொய்யாணையிடுகிற வார்த்தைகளைச் சொல்லி, உடன்படிக்கை பண்ணிக்கொண்டார்கள்; ஆகையால் வயல்வெளிய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ைச்சால்களில் விஷப்பூண்டுகளைப்போல நியாயத்தீர்ப்பு முளை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ரியாவின் குடிகள் பெத்தாவேனிலுள்ள கன்றுக்குட்டியினிமித்தம் பயம் அடைவார்கள்; அதற்காக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ளிகூர்ந்த அதின் ஜனமும், அதின் பூசாசாரிகளும் அதின் மகிமை அதைவிட்டு நீங்கிப்போயிற்றென்று அதற்காக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க்கங்கொண்டா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வும் அசீரியாவிலே யாரேப் ராஜாவுக்குக் காணிக்கையாகக் கொண்டுபோகப்படும்; எப்பிராயீ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லச்சையடைவான்; இஸ்ரவேல் தன் ஆலோசனையினாலே வெட்கப்பட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ாரியாவின் ராஜா தண்ணீரின்மேலிருக்கிற நுரையைப்போல் அழிந்துபோ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ுடைய பாவமாகிய ஆபேனின் மேடைகள் அழிக்கப்படும்; முட்செடிகளும் முட்பூண்டுகளும்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லிபீடங்களின்மேல் முளைக்கும்; பர்வதங்களைப்பார்த்து எங்களை மூடுங்கள் என்றும், குன்றுகளைப்பார்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ங்கள்மேல் விழுங்கள் என்றும் சொல்ல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ே, நீ கிபியாவின் நாட்கள்முதல் பாவஞ்செய்துவந்தாய்; கிபியாவிலே அக்கிரமக்காரர்மேல் வ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ுத்தம் தங்களைக் கிட்டுவதில்லையென்று அந்த நிலையிலே நிற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அவர்களைத் தண்டிக்க விரும்புகிறேன். அவர்கள் செய்த இரண்டுவித பாவங்களினிம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ப்படும்போது, ஜனங்கள் அவர்களுக்கு விரோதமாய்க் கூ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் நன்றாய்ப் பழக்கப்பட்டுப் போரடிக்க விரும்புகிற கடாரியாயிருக்கிறான்; ஆனாலும் நான்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கான கழுத்தின்மேல் நுகத்தடியை வைப்பேன், எப்பிராயீமை ஏர்பூட்டி ஓட்டுவேன்; யூதா உழுவான், யாக்கோ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க்குப் பரம்படி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நீதிக்கென்று விதைவிதையுங்கள்; தயவுக்கொத்ததாய் அறுப்பு அறுங்கள்; உங்கள் தரிசு நிலத்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ண்படுத்துங்கள்; கர்த்தர் வந்து உங்கள்மேல் நீதியை வருஷிக்கப்பண்ணுமட்டும், அவரைத் தேட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ல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ியாயத்தை உழுதீர்கள், தீவினையை அறுத்தீர்கள்; பொய்யின் கனிகளைப் புசித்தீர்கள்; உங்கள் வழி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் பராக்கிரமசாலிகளின் திரளையும் நம்பின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உங்கள் ஜனங்களுக்குள் அமளி எழும்பும்; பிள்ளைகளின்மேல் தாய் மோதியடிக்கப்பட்ட யுத்தநாள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த்தார்பேலை சல்மான் அழித்ததுபோல, உங்கள் எல்லா அரண்களும் அழிக்க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கொடிய பொல்லாப்பினால் பெத்தேல் இப்படிப்பட்தை உங்களுக்குச் செய்யும்; அதிகாலமே இஸ்ரவேல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ாஜா முற்றிலும் சங்கரிக்கப்பட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2026-10-21T01:50:38Z</dcterms:created>
  <dcterms:modified xsi:type="dcterms:W3CDTF">2026-10-21T01:50:38Z</dcterms:modified>
  <dc:title>ஓசியா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