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78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கர்த்தர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கிருபை என்றுமுள்ள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அதிசயம் அவர் அற்பு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லோசனைக் கர்த்த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ெங்கடலை பிளந்தவரைத் துதியுங்கள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ோர்தானை பிரித்தவரைத் துதியுங்கள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ரிகோவை தகர்த்தவரைத் துதியுங்கள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்மலையைப் பிளந்தவரைத் துதியுங்கள் (2)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ிலுவையை சுமந்தவரைத் துதியுங்கள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ணத்தை வென்றவரை துதியுங்கள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ானை ஜெயித்தவiர் துதியுங்கள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ம் ;சேர்ப்பவரைத் துதியுங்கள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ாழ்வில் நினைத்தவரைத் துதியுங்கள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யவோடு அணைத்தவரை துதியுங்கள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ளில் சுமப்பவரைத் துதியுங்கள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ர்பில் அணைப்பவரைத் துதியுங்கள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பிரகாமின் தேவனைத் துதியுங்கள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ியாவின் தேவனைத் துதியுங்கள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வாழ்பவரை துதியுங்கள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ேகோவா தேவனைத் துதியுங்கள் (2)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2026-10-30T20:19:10Z</dcterms:created>
  <dcterms:modified xsi:type="dcterms:W3CDTF">2026-10-30T20:19:10Z</dcterms:modified>
  <dc:title>துதிப் பாடல்கள் : 107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