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னைமரத்திலேறி, அதின் மடல்களைப் பிடிப்பேன் என்றேன்; இப்பொழுதும் உன் ஸ்தனங்கள் திராட்சக்குலைகள்போலவும், உன் மூக்கின் வாசனை கிச்சிலிப்பழங்கள்போலவும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னைமரத்திலேறி, அதின் மடல்களைப் பிடிப்பேன் என்றேன்; இப்பொழுதும் உன் ஸ்தனங்கள் திராட்சக்குலைகள்போலவும், உன் மூக்கின் வாசனை கிச்சிலிப்பழங்கள்போலவும் இ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ொண்டை, என் நேசர் குடிக்கையில் மெதுவாயிறங்குகிறதும், உறங்குகிறவர்களின் உதடுகளைப் பேசப்பண்ணுகிறதுமான நல்ல திராட்சரசத்தைப்போல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ொண்டை, என் நேசர் குடிக்கையில் மெதுவாயிறங்குகிறதும், உறங்குகிறவர்களின் உதடுகளைப் பேசப்பண்ணுகிறதுமான நல்ல திராட்சரசத்தைப்போல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நேசருடையவள், அவர் பிரியம் என்மேல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ரும் என் நேசரே! வயல்வெளியில் போய், கிராமங்களில் தங்கு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 என்றும், மாதளஞ்செடிகள் பூப்பூத்ததோ என்றும் பார்ப்போம்; அங்கே என் நேசத்தின் உச்சிதங்களை உமக்குத் தர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 என்றும், மாதளஞ்செடிகள் பூப்பூத்ததோ என்றும் பார்ப்போம்; அங்கே என் நேசத்தின் உச்சிதங்களை உமக்குத் தர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காலையிலே திராட்சத்தோட்டங்களுக்குப் போவோம்; திராட்சக்கொடி துளிர்த்து அதின் பூ மலர்ந்ததோ என்றும், மாதளஞ்செடிகள் பூப்பூத்ததோ என்றும் பார்ப்போம்; அங்கே என் நேசத்தின் உச்சிதங்களை உமக்குத் தர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ாயீம் பழம் வாசனை வீசும்; நமது வாசல்களண்டையிலே புதியவைகளும் பழையவைகளுமான சகலவித அருமையான கனிகளுமுண்டு; என் நேசரே! அவைகளை உமக்கு வைத்த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ாயீம் பழம் வாசனை வீசும்; நமது வாசல்களண்டையிலே புதியவைகளும் பழையவைகளுமான சகலவித அருமையான கனிகளுமுண்டு; என் நேசரே! அவைகளை உமக்கு வைத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குமாரத்தியே! பாதரட்சைகளிட்ட உன் பாதங்கள் மிகவும் அழகாயிருக்கிறது; உன் இடுப்பின் வடிவு விசித்திரத் தொழிற்காரரின் வேலையாகிய பூஷணம்போல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குமாரத்தியே! பாதரட்சைகளிட்ட உன் பாதங்கள் மிகவும் அழகாயிருக்கிறது; உன் இடுப்பின் வடிவு விசித்திரத் தொழிற்காரரின் வேலையாகிய பூஷணம்போல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நாபி திராட்சரசம் நிறைந்த வட்டக்கலசம் போலிருக்கிறது; உன் வயிறு லீலி புஷ்பங்கள் சூழ்ந்த கோதுமை அம்பாரம்போல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நாபி திராட்சரசம் நிறைந்த வட்டக்கலசம் போலிருக்கிறது; உன் வயிறு லீலி புஷ்பங்கள் சூழ்ந்த கோதுமை அம்பாரம்போல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இரண்டு ஸ்தனங்களும் வெளிமானின் இரட்டைக்குட்டிகளுக்குச் சமான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 யானைத்தந்தத்தினால் செய்த கோபுரத்தைப்போலவும், உன் கண்கள் எஸ்போனிலே பத்ரபீம் வாசலண்டையிலிருக்கும் குளங்களைப்போலவும், உன் மூக்கு தமஸ்குவின் திசையை நோக்கும் லீபனோனின் கோபுரத்தைப்போலவு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ழுத்து யானைத்தந்தத்தினால் செய்த கோபுரத்தைப்போலவும், உன் கண்கள் எஸ்போனிலே பத்ரபீம் வாசலண்டையிலிருக்கும் குளங்களைப்போலவும், உன் மூக்கு தமஸ்குவின் திசையை நோக்கும் லீபனோனின் கோபுரத்தைப்போலவும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சு கர்மேல் மலையைப்போலிருக்கிறது; உன் தலைமயிர் இரத்தாம்பரமயமாயிருக்கிறது; ராஜா நடைகாவணங்களில் மயங்கிநிற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ிரசு கர்மேல் மலையைப்போலிருக்கிறது; உன் தலைமயிர் இரத்தாம்பரமயமாயிருக்கிறது; ராஜா நடைகாவணங்களில் மயங்கிநிற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மகிழ்ச்சியை உண்டாக்கும் என் பிரியமே! நீ எவ்வளவு ரூபவதி, நீ எவ்வளவு இன்பமுள்ளவ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உயரம் பனைமரத்தொழுங்குபோலவும், உன் ஸ்தனங்கள் திராட்சக்குலைகள்போலவும் இ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সেই গাছে চড়তে চাই, এবং আমি তার ডাল ধরতে চাই| তোমার বক্ষযুগল দ্রাক্ষার থোকার মত সুগন্ধিম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র মুখের স্বাদ য়েন হয় শ্রেষ্ঠ দ্রাক্ষারসের মত| দ্রাক্ষারস ওষ্ঠাধর ও দাঁতের ওপর দিয়ে গড়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েমের ওপর ঝর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আমার প্রেমিকের এবং সে আমাকে চায়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সো প্রিয়তম আমার, আমরা মাঠে চলে যাই| এসো আমরা প্রস্ফুটিত হেনা ফুলের মাঝে আমাদের রাত কাট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সো আমরা তাড়াতাড়ি উঠে দ্রাক্ষা ক্ষেতে যাই| চল আমরা দেখি দ্রাক্ষার মুকুল ধরেছে কি না| চল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ি কুঁড়ি প্রস্?ুটিত হয়েছে কি না, ডালিমের গাছে মঞ্জরী ধরেছে কি না| সেখানে তোমাকে আমি আমার প্রে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ূদাফলগন্ধ বিস্তার করছে এবং সমস্ত ফলই আমার দুযারে আছে| প্রিয়তম আমার, আমি তোমার জন্য নানা মনো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সংগ্রহ করে রেখেছি| নতুন এবং পুরাতন নানা জিনিস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কন্যে, তোমার জুতো পরা পা দুখানি কত সুন্দর! তোমার বএ রেখায়িত দুটি ঊরু শিল্পীর তৈরী অলঙ্ক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ার নাভি গোলাকার পাত্রের মত, তা য়েন সব সময় দ্রাক্ষারসে পূর্ণ থাকে| তোমার উদর দেশ পদ্ম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েরা স্তূপীকৃত গম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স্তন দুটি গজলা হরিণের য়মজ শাবক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র কণ্ঠদেশ হাতির দাঁতের স্তম্ভের মত| তোমার দুটি চোখ বত্‌-রব্বীমের দ্বারবর্তী হিশ্বনের সরো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ই সুন্দর| তোমার নাক লিবানোনের সেই স্তম্ভের মত য়ে স্তম্ভ দম্মেশকের দিকে চে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র মাথা কর্ম্মিল পর্বতের মত| তোমার মাথার চুল রেশমের মত| তোমার দীর্ঘ দোলাযিত চুল রাজ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আকৃষ্ট ক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ুমি সত্যিই সুন্দরী! তুমি সত্যিই মনোরমা! প্রিযা আমার, সত্যিই তুমি এক জন সব চেয়ে মনোরমা যুবত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তালগাছের মত দীর্ঘ এবং তোমার স্তন দুটি সেই গাছের থোকা থোকা ফল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2026-10-20T11:00:35Z</dcterms:created>
  <dcterms:modified xsi:type="dcterms:W3CDTF">2026-10-20T11:00:35Z</dcterms:modified>
  <dc:title>পরম গীত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