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தகப்பனுடைய முகத்தின்மேல் விழுந்து, அழுது, அவனை முத்தஞ்செய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தகப்பனுடைய முகத்தின்மேல் விழுந்து, அழுது, அவனை முத்தஞ்செய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, தன் தகப்பனுக்குச் சுகந்தவர்க்கமிடும்படி யோசேப்பு தன் ஊழியக்காரராகிய வைத்தியருக்குக் கட்டளையிட்டான்; அப்படியே வைத்தியர் இஸ்ரவேலுக்குச் சுகந்தவர்க்கமி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, தன் தகப்பனுக்குச் சுகந்தவர்க்கமிடும்படி யோசேப்பு தன் ஊழியக்காரராகிய வைத்தியருக்குக் கட்டளையிட்டான்; அப்படியே வைத்தியர் இஸ்ரவேலுக்குச் சுகந்தவர்க்கமி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கந்தவர்க்கமிட நாற்பதுநாள் செல்லும்; அப்படியே அந்த நாட்கள் நிறைவேறின. எகிப்தியர் அவனுக்காக எழுபதுநாள் துக்கங்கொண்டா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கந்தவர்க்கமிட நாற்பதுநாள் செல்லும்; அப்படியே அந்த நாட்கள் நிறைவேறின. எகிப்தியர் அவனுக்காக எழுபதுநாள் துக்கங்கொண்டா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க்கங்கொண்டாடும் நாட்கள் முடிந்தபின், யோசேப்பு பார்வோனின் குடும்பத்தாரை நோக்கி: உங்கள் கண்களில் எனக்குத் தயவு கிடைத்ததானால், நீங்கள் பார்வோனின் காது கேட்க அவருக்கு அறிவிக்க வேண்டியது என்னவென்ற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க்கங்கொண்டாடும் நாட்கள் முடிந்தபின், யோசேப்பு பார்வோனின் குடும்பத்தாரை நோக்கி: உங்கள் கண்களில் எனக்குத் தயவு கிடைத்ததானால், நீங்கள் பார்வோனின் காது கேட்க அவருக்கு அறிவிக்க வேண்டியது என்னவென்ற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கப்பனார் என்னை நோக்கி: இதோ, நான் மரணமடையப் போகிறேன்; கானான் தேசத்திலே நான் எனக்காக வெட்டிவைத்திருக்கிற கல்லறையிலே என்னை அடக்கம்பண்ணுவாயாக என்று என்னிடத்தில் சொல்லி, ஆணையிடுவித்துக்கொண்டார்; நான் அங்கே போய், என் தகப்பனை அடக்கம்பண்ணி வருவதற்கு உத்தரவுகொடுக்க வேண்டிக்கொள்ளுகிறேன் என்று சொல்லுங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கப்பனார் என்னை நோக்கி: இதோ, நான் மரணமடையப் போகிறேன்; கானான் தேசத்திலே நான் எனக்காக வெட்டிவைத்திருக்கிற கல்லறையிலே என்னை அடக்கம்பண்ணுவாயாக என்று என்னிடத்தில் சொல்லி, ஆணையிடுவித்துக்கொண்டார்; நான் அங்கே போய், என் தகப்பனை அடக்கம்பண்ணி வருவதற்கு உத்தரவுகொடுக்க வேண்டிக்கொள்ளுகிறேன் என்று சொல்லுங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கப்பனார் என்னை நோக்கி: இதோ, நான் மரணமடையப் போகிறேன்; கானான் தேசத்திலே நான் எனக்காக வெட்டிவைத்திருக்கிற கல்லறையிலே என்னை அடக்கம்பண்ணுவாயாக என்று என்னிடத்தில் சொல்லி, ஆணையிடுவித்துக்கொண்டார்; நான் அங்கே போய், என் தகப்பனை அடக்கம்பண்ணி வருவதற்கு உத்தரவுகொடுக்க வேண்டிக்கொள்ளுகிறேன் என்று சொல்லு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 பார்வோன்: உன் தகப்பன் உன்னிடத்தில் ஆணையிடுவித்தபடியே, நீ போய், அவரை அடக்கம்பண்ணிவா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யோசேப்பு தன் தகப்பனை அடக்கம்பண்ணப் போனான். பார்வோனுடைய அரமனையிலிருந்த பெரியவர்களாகிய அவனுடைய சகல உத்தியோகஸ்தரும் எகிப்து தேசத்திலுள்ள சகல பெரியோர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ின் வீட்டார் யாவரும், அவன் சகோதரரும், அவன் தகப்பன் வீட்டாரும் அவனோடேகூடப் போனார்கள். தங்கள் குழந்தைகளையும், தங்கள் ஆடுமாடுகளையும்மாத்திரம் கோசேன் நாட்டில் விட்டுப் 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ின் வீட்டார் யாவரும், அவன் சகோதரரும், அவன் தகப்பன் வீட்டாரும் அவனோடேகூடப் போனார்கள். தங்கள் குழந்தைகளையும், தங்கள் ஆடுமாடுகளையும்மாத்திரம் கோசேன் நாட்டில் விட்டுப் 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ங்களும் குதிரைவீரர்களும் அவனோடே போனதினால், பரிவாரக்கூட்டம் மிகவும் அதிக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ோர்தானுக்கு அக்கரையில் இருக்கிற ஆத்தாத்தின் போர்க்களத்தில் வந்தபோது, அவ்விடத்தில் பெரும் புலம்பலாகப் புலம்பினார்கள். அங்கே தன் தகப்பனுக்காக ஏழுநாள் துக்கங்கொண்டாட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ோர்தானுக்கு அக்கரையில் இருக்கிற ஆத்தாத்தின் போர்க்களத்தில் வந்தபோது, அவ்விடத்தில் பெரும் புலம்பலாகப் புலம்பினார்கள். அங்கே தன் தகப்பனுக்காக ஏழுநாள் துக்கங்கொண்டாட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்தாத்தின் களத்திலே துக்கங்கொண்டாடுகிறதை அத்தேசத்தின் குடிகளாகிய கானானியர் கண்டு: இது எகிப்தியருக்குப் பெரிய துக்கங்கொண்டாடல் என்றார்கள். அதினால் யோர்தானுக்கு அப்பாலிருக்கிற அந்த ஸ்தலத்திற்கு ஆபேல்மிஸ்ராயீம் என்னும் பேர் உண்ட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்தாத்தின் களத்திலே துக்கங்கொண்டாடுகிறதை அத்தேசத்தின் குடிகளாகிய கானானியர் கண்டு: இது எகிப்தியருக்குப் பெரிய துக்கங்கொண்டாடல் என்றார்கள். அதினால் யோர்தானுக்கு அப்பாலிருக்கிற அந்த ஸ்தலத்திற்கு ஆபேல்மிஸ்ராயீம் என்னும் பேர் உண்ட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குமாரர், தங்களுக்குக் கட்டளையிட்டிருந்தபடியே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க் கானான் தேசத்துக்குக் கொண்டுபோய், ஆபிரகாம் மம்ரேக்கு எதிரே இருக்கிற மக்பேலா என்னும் நிலத்திலே தனக்குச் சொந்தக் கல்லறை பூமியாக ஏத்தியனாகிய எப்பெரோனிடத்தில் வாங்கின நிலத்திலுள்ள குகையிலே அவனை அடக்கம்ப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க் கானான் தேசத்துக்குக் கொண்டுபோய், ஆபிரகாம் மம்ரேக்கு எதிரே இருக்கிற மக்பேலா என்னும் நிலத்திலே தனக்குச் சொந்தக் கல்லறை பூமியாக ஏத்தியனாகிய எப்பெரோனிடத்தில் வாங்கின நிலத்திலுள்ள குகையிலே அவனை அடக்கம்ப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க் கானான் தேசத்துக்குக் கொண்டுபோய், ஆபிரகாம் மம்ரேக்கு எதிரே இருக்கிற மக்பேலா என்னும் நிலத்திலே தனக்குச் சொந்தக் கல்லறை பூமியாக ஏத்தியனாகிய எப்பெரோனிடத்தில் வாங்கின நிலத்திலுள்ள குகையிலே அவனை அடக்கம்பண்ண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தன் தகப்பனை அடக்கம்பண்ணினபின்பு, அவனும் அவன் சகோதரரும், அவனுடைய தகப்பனை அடக்கம்பண்ணுவதற்கு அவனோடேகூடப் போனவர்கள் யாவரும் எகிப்துக்குத் திரும்ப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தன் தகப்பனை அடக்கம்பண்ணினபின்பு, அவனும் அவன் சகோதரரும், அவனுடைய தகப்பனை அடக்கம்பண்ணுவதற்கு அவனோடேகூடப் போனவர்கள் யாவரும் எகிப்துக்குத் திரும்ப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தகப்பன் மரணமடைந்ததை யோசேப்பின் சகோதரர் கண்டு: ஒருவேளை யோசேப்பு நம்மைப் பகைத்து, நாம் அவனுக்குச் செய்த எல்லாப் பொல்லாங்குக்காகவும் நமக்குச் சரிக்குச் சரிகட்டுவான் என்று சொல்லி, யோசேப்பினிடத்தில் ஆள் அனுப்ப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தகப்பன் மரணமடைந்ததை யோசேப்பின் சகோதரர் கண்டு: ஒருவேளை யோசேப்பு நம்மைப் பகைத்து, நாம் அவனுக்குச் செய்த எல்லாப் பொல்லாங்குக்காகவும் நமக்குச் சரிக்குச் சரிகட்டுவான் என்று சொல்லி, யோசேப்பினிடத்தில் ஆள் அனுப்ப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சகோதரர் உமக்குப் பொல்லாங்கு செய்திருந்தாலும், அவர்கள் செய்த துரோகத்தையும் பாதகத்தையும் நீர் தயவுசெய்து மன்னிக்கவேண்டும் என்று உம்முடைய தகப்பனார் மரணமடையுமுன்னே, உமக்குச் சொல்லும்படி கட்டளையி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உம்முடைய தகப்பனாருடைய தேவனுக்கு ஊழியக்காரராகிய நாங்கள் செய்த துரோகத்தை மன்னிக்கவேண்டும் என்று அவனுக்குச் சொல்லச் சொன்னார்கள். அவர்கள் அதை யோசேப்புக்குச் சொன்னபோது, அவன் அழு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உம்முடைய தகப்பனாருடைய தேவனுக்கு ஊழியக்காரராகிய நாங்கள் செய்த துரோகத்தை மன்னிக்கவேண்டும் என்று அவனுக்குச் சொல்லச் சொன்னார்கள். அவர்கள் அதை யோசேப்புக்குச் சொன்னபோது, அவன் அழு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உம்முடைய தகப்பனாருடைய தேவனுக்கு ஊழியக்காரராகிய நாங்கள் செய்த துரோகத்தை மன்னிக்கவேண்டும் என்று அவனுக்குச் சொல்லச் சொன்னார்கள். அவர்கள் அதை யோசேப்புக்குச் சொன்னபோது, அவன் அழு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வனுடைய சகோதரரும் போய், அவனுக்கு முன்பாகத் தாழ விழுந்து: இதோ, நாங்கள் உமக்கு அடிமைகள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ேப்பு அவர்களை நோக்கி: பயப்படாதிருங்கள்; நான் தேவனா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னக்குத் தீமைசெய்ய நினைத்தீர்கள்; தேவனோ, இப்பொழுது நடந்துவருகிறபடியே, வெகு ஜனங்களை உயிரோடே காக்கும்படிக்கு, அதை நன்மையாக முடியப்பண்ணினார்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னக்குத் தீமைசெய்ய நினைத்தீர்கள்; தேவனோ, இப்பொழுது நடந்துவருகிறபடியே, வெகு ஜனங்களை உயிரோடே காக்கும்படிக்கு, அதை நன்மையாக முடியப்பண்ணினார்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பயப்படாதிருங்கள்; நான் உங்களையும் உங்கள் குழந்தைகளையும் பராமரிப்பேன் என்று, அவர்களுக்கு ஆறுதல் சொல்லி, அவர்களோடே பட்சமாய்ப் பேச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பயப்படாதிருங்கள்; நான் உங்களையும் உங்கள் குழந்தைகளையும் பராமரிப்பேன் என்று, அவர்களுக்கு ஆறுதல் சொல்லி, அவர்களோடே பட்சமாய்ப் பேச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ேப்பும் அவன் தகப்பன் குடும்பத்தாரும் எகிப்திலே குடியிருந்தார்கள். யோசேப்பு நூற்றுப்பத்து வருஷம் உயிரோட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எப்பிராயீமுக்குப் பிறந்த மூன்றாம் தலைமுறைப் பிள்ளைகளையும் கண்டான்; மனாசேயின் குமாரனாகிய மாகீரின் பிள்ளைகளும் யோசேப்பின் மடியில் வளர்க்கப்ப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எப்பிராயீமுக்குப் பிறந்த மூன்றாம் தலைமுறைப் பிள்ளைகளையும் கண்டான்; மனாசேயின் குமாரனாகிய மாகீரின் பிள்ளைகளும் யோசேப்பின் மடியில் வளர்க்கப்ப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தன் சகோதரரை நோக்கி: நான் மரணமடையப் போகிறேன்; ஆனாலும் தேவன் உங்களை நிச்சயமாய்ச் சந்தித்து, நீங்கள் இந்தத் தேசத்தை விட்டு, தாம் ஆபிரகாமுக்கும் ஈசாக்குக்கும் யாக்கோபுக்கும் ஆணையிட்டுக் கொடுத்திருக்கிற தேசத்துக்குப் போகப் பண்ணுவார் என்று சொன்னதுமன்றி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தன் சகோதரரை நோக்கி: நான் மரணமடையப் போகிறேன்; ஆனாலும் தேவன் உங்களை நிச்சயமாய்ச் சந்தித்து, நீங்கள் இந்தத் தேசத்தை விட்டு, தாம் ஆபிரகாமுக்கும் ஈசாக்குக்கும் யாக்கோபுக்கும் ஆணையிட்டுக் கொடுத்திருக்கிற தேசத்துக்குப் போகப் பண்ணுவார் என்று சொன்னதுமன்றி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உங்களைச் சந்திக்கும்போது, என் எலும்புகளை இவ்விடத்திலிருந்து கொண்டுபோவீர்களாக என்றும் சொல்லி; யோசேப்பு இஸ்ரவேல் புத்திரரிடத்தில் ஆணையிடுவித்துக்கொண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உங்களைச் சந்திக்கும்போது, என் எலும்புகளை இவ்விடத்திலிருந்து கொண்டுபோவீர்களாக என்றும் சொல்லி; யோசேப்பு இஸ்ரவேல் புத்திரரிடத்தில் ஆணையிடுவித்துக்கொண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நூற்றுப்பத்து வயதுள்ளவனாய் மரித்தான். அவனுக்குச் சுகந்தவர்க்கமிட்டு, எகிப்து தேசத்தில் அவனை ஒரு பெட்டியிலே வைத்துவை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நூற்றுப்பத்து வயதுள்ளவனாய் மரித்தான். அவனுக்குச் சுகந்தவர்க்கமிட்டு, எகிப்து தேசத்தில் அவனை ஒரு பெட்டியிலே வைத்துவை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યારે ઇસ્રાએલનું અવસાન થયું, યૂસફ બહુજ દુ:ખી થયો. તે પિતાની કોટે વળગી પડયો, અને આંસુ સા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ો. અને ચુંબન કર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પોતાના સેવકોમાંના જે વૈદ્યો હતા, તેઓને પોતાના પિતાના મૃતદેહમાં સુંગંધી દ્રવ્યો ભરવાની આજ્ઞ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. એટલે તેઓએ ઇસ્રાએલના મૃતદેહમાં સુગંધીદાર દ્રવ્યો ભ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ુગંધી દ્રવ્યો ભરતાં 40 દિવસ લાગે છે તેથી એમાં ચાળીસ દિવસો લાગ્યા. અને તેમને માંટે મિસરીઓએ 7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 શોક પા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ના શોકના દિવસો પૂરા થયા પછી યૂસફે ફારુનના ઘરના કુટુંબીજનોને કહ્યું, “હવે જો માંરા પર ત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પાદ્દૃષ્ટિ હોય, તો ફારુનના કાનમાં એમ કહ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ંરા પિતાએ મને સમ ખવડાવીને કહ્યું હતું, “માંરો મરણકાળ નજીક છે, મેં માંરે માંટે કનાનમાં જે ક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દાવેલી છે તેમાં મને દફનાવજો.” એટલે કૃપા કરીને મને જવા દો અને માંરા પિતાને દફનાવવાની રજા આપો. એ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પાછો આ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ફારુને કહ્યું, “સારું, જા, અને તારા પિતાએ સમ ખવડાવ્યા હતા તે પ્રમાંણે જ તેમને દફન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ટલે યૂસફ તેના પિતાને દફનાવવા ગયો; અને ફારુનના બધા અમલદારો તેના વડીલો, મિસર દેશના બધા આગેવાન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મ જ યૂસફનો આખો પરિવાર, તેના ભાઈઓ અને તેના પિતાનો પરિવાર પણ ગયો, માંત્ર તેમનાં છોકર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બકરાં અને ઢોરો જ ગોશેનમાં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મના ઘણા મોટા સમૂહમાં રથો અને ઘોડેસવારો પણ સાથે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યર્દન નદીને પાર આટાદની ખળી છે ત્યાં તેઓ આવ્યા. તેઓએ મોટા અને ભારે વિલાપ સાથે રૂદન કર્યુ;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તથા યૂસફે પોતાના પિતા માંટે સાત દિવસનો શોક પા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જ્યારે કનાનીઓએ આટાદના ખળીમાં પળાતો શોક જોયો ત્યારે કહેવા લાગ્યા, “મિસરીઓ ખૂબજ દુ:ખી શોકસભ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રહ્યાં છે.” આથી એ જગ્યાનું નામ આબેલ-મિસરાઈમ પડયું. જે યર્દનને પેલે પ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મ, યાકૂબના પુત્રોએ, પિતાની આજ્ઞા અનુસાર તેમની વ્યવસ્થ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મના પુત્રો તેને કનાન દેશમાં લઇ ગયા. અને માંમરેની પૂર્વમાં આવેલા માંખ્પેલાહના ખેતર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બ્રાહિમે જે ગુફા હિત્તીઓ પાસે ખરીદીને કબ્રસ્તાન તરીકેનો ઉપયોગ કરવા માંટે કબજો મેળવ્યો હતો, 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ફામાં તેને દફનાવવાની વિધિ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ોતાના પિતાને દફનાવ્યા પછી યૂસફે પોતાના ભાઈઓ અને જે કોઈ તેની સાથે તેના પિતાને દફનાવવા ગયા હતા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ને લઈને મિસર પાછા ફરવા માંટે પ્રયાણ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ોતાના પિતાના મૃત્યુ પછી યૂસફના ભાઈઓને થયું કે, કદાચ યૂસફ અમાંરા પર દ્વેષ કરશે, અને આપણે એના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જે અપકાર્ય કર્યા છે તે બધાનો પૂરો બદલો લે ત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ટલે તેઓએ યૂસફને સંદેશો મોકલ્યો કે,“તમાંરા પિતાએ મૃત્યુ પામતાં પહેલાં આજ્ઞા કરી હત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ે યૂસફને આ પ્રમાંણે કહેજો, ‘તારા ભાઈઓએ તારી સાથે ભૂંડો વ્યવહાર કરીને અપરાધ કર્યો હતો, હવ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ા અપરાધના પાપને માંફ કરજે, એટલું હું માંગું છું.’ તેથી અમે તમને અરજ કરીએ છીએ કે, તમાંરા પિ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ા આ સેવકોનો અપરાધ માંફ કરો.”યૂસફને આ સંદેશો જેવો પહોંચાડવામાં આવ્યો તેવો જ તે રડી પ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ટલે તેના ભાઈઓ પોતે તેની આગળ આવ્યા અને ચરણોમાં પડીને કહેવા લાગ્યા, “જુઓ, અમે તમાંરા ગુલામ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ણ યૂસફે તેઓને કહ્યું, “ગભરાશો નહિ, હું કંઇ થોડો જ દેવ છ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ે માંરી સાથે દુષ્ટતા કરવા ચાહી પણ દેવની યોજના સારું કરવાની હતી, કે, જેથી ઘણા લોકોના જીવન બ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, અને આજે એમજ થ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થી હવે જરા પણ ડરવાની જરૂર નથી. હું તમાંરું તથા તમાંરા પરિવારનાં બાળકોનું ભરણપોષણ કરતો રહ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 તેણે તેઓને દિલાસો આપીને હૃદયસ્પશીર્ શબ્દોથી શાંત પા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, યૂસફ તેના પિતાના પરિવાર સાથે મિસરમાં રહ્યો. તે 110 વર્ષ જી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તેણે એફ્રાઈમની ત્રીજી પેઢીનાં સંતાનો જોયાં, મનાશ્શાના પુત્ર માંખીરનાં દીકરાઓ પણ યૂસફ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ળામાં ઊછર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ૂસફે તેના ભાઈઓને કહ્યું, “હું તો મરવા પડયો છું; પણ દેવ જરુર તારી સંભાળ લેશે, દોરશે, જેન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ઇબ્રાહિમ, ઇસહાક, તથા યાકૂબની આગળ શપથ લીધાં હતા, તે દેશમાં તમને તે આ દેશમાંથી લઇ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યૂસફે ઇસ્રાએલના પુત્રોને સમ ખવડાવીને કહ્યું, “દેવ તમને સહાય કરશે ત્યારે તમે માંરાં હાડક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ીંથી લઇ જ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આમ યૂસફ 110 વર્ષનો થઈને મૃત્યુ પામ્યો, અને તેના દેહને મિસરમાં સુગંધી દ્રવ્યો ભરીને એક શબ પેટ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વામાં આવ્યો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2026-10-20T02:53:24Z</dcterms:created>
  <dcterms:modified xsi:type="dcterms:W3CDTF">2026-10-20T02:53:24Z</dcterms:modified>
  <dc:title>ઉત્પત્તિ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