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ுவாசம் ஒழிகிறது; என் நாட்கள் முடிகிறது; பிரேதக்குழி எனக்கு ஆயத்த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யாசம்பண்ணுகிறவர்கள் என்னிடத்தில் இல்லையோ? அவர்கள் செய்யும் அநியாயங்களை என் கண் பார்த்துக்கொண்ட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ரீர் என் காரியத்தை மேல்போட்டுக்கொண்டு, எனக்காகப் பிணைப்படுவீராக; வேறே யார் எனக்குக் கைகொடுக்கத்தக்கவ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அவர்கள் இருதயத்துக்கு ஞானத்தை மறைத்தீர்; ஆகையால் அவர்களை உயர்த்தாதிருப்ப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வன் தன் சிநேகிதருக்குக் கேடாகத் துரோகம் பேசுகிறானோ, அவன் பிள்ளைகளின் கண்களும் பூத்துப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ுக்குள்ளே அவர் என்னைப் பழமொழியாக வைத்தார்; அவர்கள் முகத்துக்குமுன் நான் அருவருப்பா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என் கண்கள் சஞ்சலத்தினால் இருளடைந்தது; என் அவயவங்களெல்லாம் நிழலைப்போல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ன்மார்க்கர் இதற்காகப் பிரமிப்பார்கள்; குற்றமில்லாதவன் மாயக்காரனுக்கு விரோதமாக எழும்ப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திமான் தன் வழியை உறுதியாய்ப் பிடிப்பான்; சுத்தமான கைகளுள்ளவன் மேன்மேலும் பலத்துப்போ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ங்கள் எல்லாரும் போய்வாருங்கள்; உங்களில் ஞானமுள்ள ஒருவனையும் காண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போயிற்று, என் இருதயத்தில் எனக்கு உண்டாயிருந்த சிந்தனைகள் அற்று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இரவைப் பகலாக்கிற்று; இருளை வெளிச்சம் தொடர்ந்துவரும் என்று எண்ணச்செய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 நான் காத்துக்கொண்டிருந்தாலும், பாதாளம் எனக்கு வீடாயிருக்கும்; இருளில் என் படுக்கையைப் போ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ழிவைப்பார்த்து, நீ எனக்குத் தகப்பன் என்கிறேன்; புழுக்களைப்பார்த்து, நீங்கள் எனக்குத் தாயும் எனக்குச் சகோதரியும் என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நம்பிக்கை இப்போது எங்கே? நான் நம்பியிருந்ததைக் காண்ப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பாதாளத்தின் காலுக்குள் இறங்கும்; அப்போது தூளில் ஏகமாய் இளைப்பாறுவோ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ప్రాణము సమసిపోయెను నా దినములు తీరెను...సమాధి నా నిమిత్తము సిద్ధమై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గతాళి చేయువారు నాయొద్ద చేరియున్నారువారు పుట్టించు వివాదములు నా కన్నుల కెదురుగా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ఏర్పాటు చేయుము దయచేసి నా నిమిత్తము నీ అంతట నీవే పూటపడుముమరి యెవడు నా నిమిత్తము పూటపడ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వారి హృదయమునకు జ్ఞానము మరుగుచేసితివికావున నీవు వారిని హెచ్చింప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వడు తన స్నేహితులను దోపుసొమ్ముగా ఇచ్చునోవాని పిల్లల కన్నులు క్షీణ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నన్ను జనులలో సామెతకాస్పదముగా చేసి యున్నాడునలుగురు నా ముఖముమీద ఉమి్మ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కనుదృష్టి దుఃఖముచేత మందమాయెనునా అవయవములన్నియు నీడవలె ఆ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థార్థవంతులు దీనినిచూచి ఆశ్చర్యపడుదురునిర్దోషులు భక్తిహీనుల స్థితి చూచి కలవర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యితే నీతిమంతులు తమ మార్గమును విడువకప్రవర్తించుదురునిరపరాధులు అంతకంతకు బలము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ందరు నాయొద్దకు రండి, మరల దయచేయుడిమీలో జ్ఞానవంతు డొక్కడైనను నాకు కనబ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దినములు గతించెనునా యోచన నిరర్థకమాయెనునా హృదయ వాంఛ భంగ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ాత్రి పగలనియుచీకటి కమ్ముటయే వెలుగనియు వారు వాద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శ యేదైన నాకుండిన యెడల పాతాళము నాకుఇల్లు అను ఆశయే.చీకటిలో నా పక్క పరచుకొన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నాకు తండ్రివని గోతితోనునీవు నాకు తల్లివని చెల్లెలవని పురుగుతోను నేనుమనవి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కు నిరీక్షణాధారమేది?నా నిరీక్షణ యెవనికి కనబడ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ధూళిలో విశ్రాంతి దొరకగా అది పాతాళపు అడ్డకమ్ములయొద్దకు ది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2026-10-20T06:11:47Z</dcterms:created>
  <dcterms:modified xsi:type="dcterms:W3CDTF">2026-10-20T06:11:47Z</dcterms:modified>
  <dc:title>యోబు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