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presProps" Target="presProps.xml"/>
  <Relationship Id="rId125" Type="http://schemas.openxmlformats.org/officeDocument/2006/relationships/viewProps" Target="viewProps.xml"/>
  <Relationship Id="rId1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ின் சத்தத்துக்குச் செவிகொடுக்கும்போது, இப்பொழுது சொல்லப்படும் ஆசீர்வாதங்களெல்லாம் உன்மேல் வந்து உனக்குப்பல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பட்டணத்திலும் ஆசீர்வதிக்கப்பட்டிருப்பாய்; வெளியிலும் ஆசீர்வதிக்கப்பட்டிருப்ப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ர்ப்பத்தின் கனியும், உன் நிலத்தின் கனியும், உன் மாடுகளின் பெருக்கமும், உன் ஆடுகளின் மந்தைகளுமாகிய உன் மிருகஜீவன்களின் பலனும் ஆசீர்வதிக்கப்பட்ட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ூடையும், மாப்பிசைகிற உன் தொட்டியும் ஆசீர்வதிக்கப்பட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வருகையிலும் ஆசீர்வதிக்கப்பட்டிருப்பாய், நீ போகையிலும் ஆசீர்வதிக்கப்பட்டிரு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நாமம் எனக்குத் தரிக்கப்பட்டது என்று பூமியின் ஜனங்களெல்லாம் கண்டு, உனக்குப் பயப்ப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ட்டணத்திலும் சபிக்கப்பட்டிருப்பாய், வெளியிலும் சபிக்கப்பட்டிரு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ூடையும், மாப்பிசைகிற உன் தொட்டியும் சபிக்கப்பட்ட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ர்ப்பத்தின் கனியும், உன் நிலத்தின் கனியும், உன் மாடுகளின் பெருக்கமும், உன் ஆடுகளின் மந்தைகளும் சபிக்கப்பட்ட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வருகையிலும் சபிக்கப்பட்டிருப்பாய், நீ போகையிலும் சபிக்கப்பட்டிருப்ப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லைக்குமேலுள்ள வானம் வெண்கலமும், உனக்குக் கீழுள்ள பூமி இரும்புமாய் இ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ிணம் ஆகாயத்துப் பறவைகளுக்கும் பூமியின் மிருகங்களுக்கும் இரையாகும்; அவைகளை விரட்டுவாரில்லாதிருப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குணமாகாதபடி கர்த்தர் உன்னை எகிப்தின் எரிபந்தமான பருக்களினாலும், மூலவியாதியினாலும், சொறியினாலும், சிரங்கினாலும் வாதி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குணமாகாதபடி கர்த்தர் உன்னை எகிப்தின் எரிபந்தமான பருக்களினாலும், மூலவியாதியினாலும், சொறியினாலும், சிரங்கினாலும் வாதி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உன்னைப் புத்திமயக்கத்தினாலும், குருட்டாட்டத்தினாலும், மனத்திகைப்பினாலும் வாதி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கண்கள் காணும் காரியங்களினாலே மதிமயங்கிப்போவ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்னைக் கொண்டுபோய்விடும் எல்லா ஜனங்களுக்குள்ளும் பிரமிப்பும் பழமொழியும் பரியாசச் சொல்லுமாவாய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ுந்த விதையை வயலுக்குக் கொண்டுபோவாய், கொஞ்சம் அறுப்பாய்; வெட்டுக்கிளி அதைப் பட்சித்துப்போ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ுந்த விதையை வயலுக்குக் கொண்டுபோவாய், கொஞ்சம் அறுப்பாய்; வெட்டுக்கிளி அதைப் பட்சித்துப்போ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லிவமரங்கள் உன் எல்லைகளிலெங்கும் இருக்கும், ஆனாலும் அதின் எண்ணெயை நீ பூசிக்கொள்வதில்லை; உன் ஒலிவமரத்தின் பிஞ்சுகள் உதிர்ந்துபோ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 குமாரரையும் குமாரத்திகளையும் பெறுவாய், ஆனாலும் அவர்கள் உன்னோடேகூட இரார்கள்; அவர்கள் சிறைப்பட்டுப்போ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 மரங்களெல்லாவற்றையும் உன் நிலத்தின் கனிகளையும் விட்டில் பட்சித்துப்போ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நடுவிலிருக்கிற அந்நியன் உனக்கு மேற்பட்டு மேன்மேலும் உயர்ந்திருப்பான்; நீ மிகவும் தாழ்த்தப்பட்டுப்போவாய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உன்னிடத்தில் கடன்படான்; நீ அவனிடத்தில் கடன்படுவாய்; அவன் தலையாயிருப்பான், நீ வாலாயிருப்பாய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னிலும் உன் சந்ததியிலும் என்றைக்கும் அடையாளமாகவும் அற்புதமாகவும் இருக்க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ிழவன் என்று முகம்பாராமலும், வாலிபன் என்று இரங்காமலும் இருக்கும் கொடிய முகமுள்ளத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னக்குத் தெரியாத பாஷையைப் பேசுகிறதுமான ஜாதியை வெகுதூரத்திலுள்ள பூமியின் கடையாந்தரத்திலிருந்து கர்த்தர் உன்மேல் கழுகு பறக்கும் வேகமாய் வரப்பண்ணுவ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னக்குத் தெரியாத பாஷையைப் பேசுகிறதுமான ஜாதியை வெகுதூரத்திலுள்ள பூமியின் கடையாந்தரத்திலிருந்து கர்த்தர் உன்மேல் கழுகு பறக்கும் வேகமாய் வரப்பண்ணுவ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் நீங்காத பெரிய வாதைகளாலும் நீங்காத கொடிய ரோகங்களாலும் உன்னையும் உன் சந்ததியையும் அதிசயமாய் வாதித்து,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் நீங்காத பெரிய வாதைகளாலும் நீங்காத கொடிய ரோகங்களாலும் உன்னையும் உன் சந்ததியையும் அதிசயமாய் வாதித்து,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ீ கண்டு பயந்த எகிப்து வியாதிகளெல்லாம் உன்மேல் வருவிப்பார்; அவைகள் உன்னைப் பற்றிக்கொள்ளும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ன் ஜீவன் உனக்குச் சந்தேகத்தில் ஊசலாடும்; உன் ஜீவனைப்பற்றி நம்பிக்கையில்லாமல் இரவும் பகலும் திகில்கொண்டிருப்பாய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వు నీ దేవుడైన యెహోవా మాట శ్రద్ధగా వినినేడు నేను నీకు ఆజ్ఞాపించుచున్న ఆయన ఆజ్ఞలన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ి నడుచుకొనినయెడల నీ దేవు డైన యెహోవా భూమిమీదనున్న సమస్త జనములకంటె నిన్ను హెచ్చ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నీ దేవుడైన యెహోవా మాట వినినయెడల ఈ దీవెనలన్నియు నీమీదికి వచ్చి నీకు ప్రాప్త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పట్టణములో దీవింపబడుదువు; పొలములో దీవింప బడు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గర్భఫలము నీ భూఫలము నీ పశువుల మందలు నీ దుక్కి టెద్దులు నీ గొఱ్ఱ మేకల మందలు దీవింపబ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గంపయు పిండి పిసుకు నీ తొట్టియు దీవ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వు లోపలికి వచ్చునప్పుడు దీవింప బడుదువు; వెలుపలికి వెళ్లునప్పుడు దీవింపబ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మీదపడు నీ శత్రువులను యెహోవా నీ యెదుట హత మగునట్లు చేయును; వారొక త్రోవను నీమీదికి బయలు దేర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డు త్రోవల నీ యెదుటనుండి పారిపోవ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కొట్లలోను నీవు చేయు ప్రయత్నము లన్నిటి లోను నీకు దీవెన కలుగునట్లు యెహోవా ఆజ్ఞాపించును.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నీకిచ్చుచున్న దేశములో ఆయన నిన్ను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నీ దేవుడైన యెహోవా ఆజ్ఞల ననుసరించి ఆయన మార్గములలో నడుచుకొనిన యెడల యెహోవా నీకు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ట్లు ఆయన తనకు ప్రతిష్టితజనముగా నిన్ను స్థా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భూప్రజలందరు యెహోవా నామమున నీవు పిలువబడు చుండుట చూచి నీకు భ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మరియు యెహోవా నీకిచ్చెదనని నీ పితరులతో ప్రమాణముచేసిన దేశమున యెహోవా నీ గర్భఫల విషయములోను నీ పశ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ుల విషయములోను నీ నేలపంట విషయములోను నీకు సమృద్ధిగా మేలు 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నీ దేశముమీద వర్షము దాని కాలమందు కురిపించుటకును నీవు చేయు కార్యమంతటిని ఆశీర్వదించుట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 మను తన మంచి ధననిధిని తెరచును. నీవు అనేకజనము లకు అప్పిచ్చెదవు కాని అప్పుచేయ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డు నేను మీకా జ్ఞాపించు మాటలన్నిటిలో దేనివిషయములోను కుడికి గాని యెడమకుగాని తొల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న్యుల దేవతలను అనుసరింపకయు వాటిని పూజింపకయు నున్నయెడల, నీవు అనుసరించి నడుచుకొనవలెనని నేడ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ాజ్ఞా పించుచున్న నీ దేవుడైన యెహోవా ఆజ్ఞ లను విని వాటిని అనుసరించి గైకొనినయెడల, యెహోవా నిన్ను తల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ునుగాని తోకగా నియమింపడు. నీవు పైవాడ వుగా ఉందువుగాని క్రింది వాడవుగా ఉం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నేడు నీకాజ్ఞాపించు ఆయన సమస్తమైన ఆజ్ఞలను కట్టడలను నీవు అనుసరించి నడుచు కొనవలెనని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ినమాట విననియెడల ఈ శాపములన్నియు నీకు సంభవ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పట్టణములో నీవు శపింపబడుదువు; పొలములో నీవు శపింపబడు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గంపయు పిండి పిసుకు నీ తొట్టియు శపింపబ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గర్భఫలము నీ భూమి పంట నీ ఆవులు నీ గొఱ్ఱ మేకల మందలు శపింపబ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లోపలికి వచ్చునప్పుడు శపింప బడుదువు; వెలుపలికి వెళ్లునప్పుడును శపింపబడు 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నీవు నన్ను విడిచి చేసిన నీ దుష్కార్యములచేత నీవు హతము చేయబడి వేగముగా నశించువరకు, నీవు 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ూనుకొను కార్యములన్నిటి విషయములోను యెహోవా శాపమును కలవరమును గద్దింపును నీ మీదికి తెప్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స్వాధీనపరచుకొనబోవు దేశములో నుండకుండ నిన్ను క్షీణింప జేయువరకు యెహోవా తెగుల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ట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యెహోవా క్షయరోగముచేతను జ్వరముచేతను మంటచేతను మహాతాపముచేతను ఖడ్గము చేతను కంకి కాటుకచేతను బూజు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కొట్టును; నీవు నశించువరకు అవి నిన్ను తరుమ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​నీ తలపైని ఆకాశము ఇత్తడివలె ఉండును, నీ క్రిందనున్న నేల యినుమువలె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యెహోవా నీ దేశపు వర్ష మును ధూళిగాను బుగ్గిగాను చేయును; నీవు నశించువరకు అది ఆకాశమునుండి నీ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యెహోవా నీ శత్రువుల యెదుట నిన్ను ఓడించును. ఒక్కమార్గ మున వారి యెదుటికి బయలుదేరి నీవు య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ల వారి యెదుటనుండి పారిపోయి, భూరాజ్యములన్నిటి లోనికి యిటు అటు చెదరగొట్ట బ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నీ కళే బరము సకలమైన ఆకాశపక్షులకును భూజంతువులకును ఆహారమగును; వాటిని బెదరించు వాడెవడును ఉ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యెహోవా ఐగుప్తు పుంటిచేతను మూలవ్యాధిచేతను కుష్టు చేతను గజ్జిచేతను నిన్ను బాధించును; నీవు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గొట్టుకొనజాలక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ెఱ్ఱితనముచేతను గ్రుడ్డి తనముచేతను హృదయ విస్మయముచేతను యెహోవా నిన్ను బాధ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గ్రుడ్డివాడు చీకటిలో తడువు లాడు రీతిగా నీవు మధ్యాహ్నమందు తడువులాడుదువు; నీ మార్గ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ధిల్లచేసికొనలేవు; నీవు హింసింపబడి నిత్యమును దోచుకొనబడెదవు; నిన్ను తప్పించు వాడెవ డును లేకపోవ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స్త్రీని ప్రధానము చేసికొందువు గాని వేరొకడు ఆమెను కూడును. ఇల్లుకట్టుదువుగాని దానిలో నివసింప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 నాటుదువుగాని దాని పండ్లు తిన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ీ యెద్దు నీ కన్నులయెదుట వధింప బడునుగాని దాని మాంసము నీవు తినవు. నీ గాడిద నీ యెదుట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ాత్కారముచేత కొని పోబడి నీ యొద్దకు మరల తేబడదు. నీ గొఱ్ఱ మేకలు నీ శత్రువులకు ఇయ్యబడును,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ువాడెవడును ఉ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ీ కుమారులును నీ కుమార్తెలును అన్యజనమునకు ఇయ్య బడుదురు. వారి నిమిత్తము నీ 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ెల్లచూచిచూచి క్షీణించిపోవునుగాని నీచేత నేమియు కా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ీ వెరుగని జనము నీ పొలము పంటను నీ కష్టార్జితమంతయు తినివేయును. నీవు హింసను బాధను మాత్రమే నిత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ీ కన్నులయెదుట జరుగుదానిని చూచుట వలన నీకు వెఱ్ఱియె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యెహోవా నీ అరకాలు మొదలు కొని నీ నడినెత్తివరకు మోకాళ్లమీదను తొడల మీదను కుదరని చెడుపు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ి నిన్ను బాధ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ెహోవా నిన్నును నీవు నీమీద నియమించు కొను నీ రాజును, నీవేగాని నీ పితరులేగాని యెరుగని జ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ప్పగించును. అక్కడ నీవు కొయ్యదేవతలను రాతిదేవతలను పూజించెద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యెహోవా నిన్ను చెదర గొట్టు చోటి ప్రజలలో విస్మయమునకు సామెతకు, నిందకు నీవు హేతువై య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ిస్తారమైన విత్తనములు పొలములోనికి తీసికొనిపోయి కొంచెమే యింటికి తెచ్చు కొందువు; ఏలయనగా మిడతలు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ద్రాక్ష తోటలను నీవు నాటి బాగుచేయుదువుగాని ఆ ద్రాక్షల రసమును త్రాగవు, ద్రాక్షపండ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కూర్చుకొనవు; ఏలయనగా పురుగు వాటిని తిన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ఒలీవ చెట్లు నీ సమస్త ప్రాంతములలో నుండును గాని తైలముతో తల నంటుకొనవు; నీ ఒలీవ కాయలు రాల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​కుమా రులను కుమార్తెలను కందువుగాని వారు నీయొద్ద నుండరు, వారు చెరపట్ట 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​మిడతల దండు నీ చెట్లన్నిటిని నీ భూమి పంటను ఆక్రమ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​నీ మధ్యనున్న పరదేశి నీ కంటె మిక్కిలి హెచ్చగును నీవు మిక్కిలి తగ్గిపో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​​అతడు నీకు అప్పిచ్చునుగాని నీవు అతనికి అప్పియ్యలేవు. అతడు తలగానుండును నీవు తోకగా న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నీవు నాశనము చేయబడువరకు ఈ శాపము లన్నియు నీమీదికి వచ్చి నిన్ను తరిమి నిన్ను పట్టు కొనును; ఏలయ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దేవుడైన యెహోవా నీకాజ్ఞా పించిన ఆయన ఆజ్ఞలను ఆయన కట్టడలను అనుసరించి నడుచుకొనునట్లు నీవు ఆయన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మరియు అవి చిరకాలమువరకు నీ మీదను నీ సంతానముమీదను సూచనగాను విస్మయ కారణముగా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​నీకు సర్వ సమృద్ధి కలిగియుండియు నీవు సంతోషముతోను హృదయానందముతోను నీ దేవుడైన యెహోవాకు నీవు దాసు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​గనుక ఆకలి దప్పులతోను వస్త్ర హీనతతోను అన్ని లోపములతోను యెహోవా నీమీదికి రప్పించు నీ శత్రువ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వగుదువు. వారు నిన్ను నశింపజేయువరకు నీ మెడమీద ఇనుపకాడి యుంచ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​యెహోవా దూరమైయున్న భూదిగంతమునుండి ఒక జనమును, అనగా నీకు రాని భాష కలిగిన జన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క్రూరముఖము కలిగి వృద్ధులను ¸°వనస్థులను కటా క్షింపని జనమును గద్ద యెగిరి వచ్చునట్లు నీ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నిన్ను నశింపజేయువరకు నీ పశువులను నీ పొల ముల ఫలములను వారు తినివేతురు నిన్ను నశింపజేయు 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ాన్యమునేగాని ద్రాక్షారసమునేగాని తైలమునే గాని పశువుల మందలనేగాని గొఱ్ఱ మేకమందలనేగాని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నియ్య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​మరియు నీవు ఆశ్రయించిన ఉన్నత ప్రాకారములుగల నీ కోటలు పడువరకును నీ దేశమం దంతటను నీ గ్రామముల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ిలోను వారు నిన్ను ముట్టడి వేయుదురు. నీ దేవుడైన యెహోవా నీకిచ్చిన నీ దేశ మందంతట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ామములన్నిటిలోను నిన్ను ముట్టడి 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అప్పుడు ముట్టడిలోను నీ శత్రువులు నిన్ను పెట్టు ఇబ్బందిలోను నీ గర్భఫలమును, అనగా నీ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ిచ్చిన నీ కుమారుల యొక్కయు నీ కుమార్తెలయొక్కయు మాంసమును తి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మీలో బహు మృదువైన స్వభావమును అతి సుకుమారమునుగల మను ష్యుని కన్ను తన సహోదరునియెడలను తన కౌగిటి భార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ను తాను చంపక విడుచు తన కడమపిల్లలయెడలను చెడ్డదై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అతడు తాను తిను తన పిల్లలమాంసములో కొంచెమైనను వారిలో నెవనికిని పెట్టడు; ఏలయనగా మీ శత్రువుల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ామము లన్నిటియందు మిమ్మును ఇరుకు పరచుటవలనను ముట్టడివేయుటవలనను వానికి మిగిలిన దేమియు ఉ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నీ గ్రామములలో నీ శత్రువులు నిన్ను ఇరుకుపరచుటవలనను ముట్టడివేయుటవలనను ఏమియు లేకపోవుటచేత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ృదుత్వ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అతి సుకుమారమును కలిగి మృదుత్వముచేతను అతి సుకుమా రముచేతను నేలమీద తన అరకాలు మోప తెగింపని స్త్రీ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ళ్లమధ్యనుండి పడు మావిని తాను కనబోవు పిల్ల లను తాను రహస్యముగా తినవలెనని తన కౌగిటి పెనిమి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నైనను తన కుమారుని యెడలనైనను తన కుమార్తె యెడలనైనను కటాక్షము చూప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నీవు జాగ్రత్త పడి యీ గ్రంథములో వ్రాయబడిన యీ ధర్మశాస్త్ర వాక్యములన్నిటిని అనుసరించి గైకొనుచ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అను ఆ మహిమగల భీకరమైన నామమునకు భయపడ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యెహోవా నీకును నీ సంతతికిని ఆశ్చర్యమైన తెగుళ్లను కలుగజేయును. అవి దీర్ఘకాల ముండు గొప్ప తెగుళ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్డ రోగములున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నీవు భయపడిన ఐగుప్తు క్షయవ్యాధులన్నిటిని ఆయన నీ మీదికి తెప్పించును; అవి నిన్ను వెంట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మరియు నీవు నశించువరకు ఈ ధర్మశాస్త్ర గ్రంథములో వ్రాయ బడని ప్రతి రోగమును ప్రతి తెగులును ఆయన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నీవు నీ దేవుడైన యెహోవా మాట వినలేదు గనుక ఆకాశనక్షత్రములవలె విస్తారములైన మీరు, లెక్కకు తక్కువ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ద్ది మందే మిగిలి 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కాబట్టి మీకు మేలు చేయుచు మిమ్మును విస్తరింపజేయు టకు మీ దేవుడైన యెహోవా మీయందు ఎట్లు సంతో షించె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ట్లు మిమ్మును నశింపజేయుటకును మిమ్ము సంహ రించుటకును యెహోవా సంతోషించును గనుక నీవు స్వాధీనపరచుకొన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ుచున్న దేశములోనుండి పెల్లగింపబ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​దేశముయొక్క యీ కొనమొదలు కొని ఆ కొనవరకును సమస్తజనములలోనికి యెహోవా నిన్ను చెదరగొట్టును.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ైనను నీ పితరులైనను ఎరుగని కొయ్యవియు రాతివియునైన అన్యదేవతలను పూజింత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​ఆ జనములలో నీకు నెమ్మది కలుగదు; నీ అరకాలికి విశ్రాంతి కలుగదు. అక్కడ యెహోవా హృదయ కంప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త్రక్షీణతయు మనోవేదనయు నీకు 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నీకు ఎల్లప్పుడు ప్రాణభయము కలిగి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నీవు రేయింబగళ్లు భయపడుదువు. నీ ప్రాణము నీకు దక్కునను నమ్మకము నీకేమియు ఉండదు. నీ హృదయములో పు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ముచేతను, నీ కన్ను చూచువా అయ్యో యెప్పుడు సాయంకాలమగునా అనియు, సాయంకాలమున అయ్యో యెప్పుడు ఉదయమగు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యు అన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మరియు నీవు మరి ఎప్పుడును దీనిని చూడకూడదని నేను నీతో చెప్పిన మార్గమున యెహోవా ఐగుప్తునకు ఓడ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మరల రప్పించును. అక్కడ మీరు దాసులగాను దాసీలగాను నీ శత్రువులకు మిమ్మును అమ్మ జూ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వారుందురుగాని మిమ్మును కొనువాడొకడైన ను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2026-10-21T04:45:44Z</dcterms:created>
  <dcterms:modified xsi:type="dcterms:W3CDTF">2026-10-21T04:45:44Z</dcterms:modified>
  <dc:title>ద్వితీయోపదేశకాండము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