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brethren, when I came to you, came not with excellency of speech or of wisdom, declaring unto you the testimony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brethren, when I came to you, came not with excellency of speech or of wisdom, declaring unto you the testimony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determined not to know any thing among you, save Jesus Christ, and him crucifi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determined not to know any thing among you, save Jesus Christ, and him crucifi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as with you in weakness, and in fear, and in much trembl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y speech and my preaching was not with enticing words of man's wisdom, but in demonstration of the Spirit and of pow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your faith should not stand in the wisdom of men, but in the power of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your faith should not stand in the wisdom of men, but in the power of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we speak wisdom among them that are perfect: yet not the wisdom of this world, nor of the princes of this world, that come to noth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we speak wisdom among them that are perfect: yet not the wisdom of this world, nor of the princes of this world, that come to noth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speak the wisdom of God in a mystery, even the hidden wisdom, which God ordained before the world unto our glo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speak the wisdom of God in a mystery, even the hidden wisdom, which God ordained before the world unto our glo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ch none of the princes of this world knew: for had they known it, they would not have crucified the Lord of glo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ich none of the princes of this world knew: for had they known it, they would not have crucified the Lord of glor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s it is written, Eye has not seen, nor ear heard, neither have entered into the heart of man, the things which God has prepared for them that love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s it is written, Eye has not seen, nor ear heard, neither have entered into the heart of man, the things which God has prepared for them that love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God has revealed them unto us by his Spirit: for the Spirit searches all things, yea, the deep things of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God has revealed them unto us by his Spirit: for the Spirit searches all things, yea, the deep things of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hat man knows the things of a man, save the spirit of man which is in him? even so the things of God knows no man, but the Spirit of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hat man knows the things of a man, save the spirit of man which is in him? even so the things of God knows no man, but the Spirit of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e have received, not the spirit of the world, but the spirit which is of God; that we might know the things that are freely given to us of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e have received, not the spirit of the world, but the spirit which is of God; that we might know the things that are freely given to us of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ch things also we speak, not in the words which man's wisdom teaches, but which the Holy Spirit teaches; comparing spiritual things with spiritu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ch things also we speak, not in the words which man's wisdom teaches, but which the Holy Spirit teaches; comparing spiritual things with spiritu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natural man receives not the things of the Spirit of God: for they are foolishness unto him: neither can he know them, because they are spiritually discern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natural man receives not the things of the Spirit of God: for they are foolishness unto him: neither can he know them, because they are spiritually discern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he that is spiritual judges all things, yet he himself is judged of no m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he that is spiritual judges all things, yet he himself is judged of no ma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o has known the mind of the Lord, that he may instruct him? But we have the mind of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o has known the mind of the Lord, that he may instruct him? But we have the mind of Chri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தரரே, நான் உங்களிடத்தில் வந்தபோது, தேவனைப்பற்றிய சாட்சியைச் சிறந்த வசனிப்போடாவது ஞானத்தோ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வனாக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யேசுகிறிஸ்துவை, சிலுவையில் அறையப்பட்ட அவரையேயன்றி, வேறொன்றையும் உங்களுக்குள்ளே அறியாதிரு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ல்லாமலும் நான் பலவீனத்தோடும் பயத்தோடும் மிகுந்த நடுக்கத்தோடும் உங்களிட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விசுவாசம் மனுஷருடைய ஞானத்திலல்ல, தேவனுடைய பெலத்தில் நிற்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 பேச்சும் என் பிரசங்கமும் மனுஷ ஞானத்திற்குரிய நயவசனமுள்ளதாயிராமல், ஆவியினாலும் பெல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ப்படுத்தப்பட்ட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ருந்தும், தேறினவர்களுக்குள்ளே ஞானத்தைப் பேசுகிறோம்; இப்பிரபஞ்சத்தின் ஞானத்தை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கிறவர்களாகிய இப்பிரபஞ்சத்தின் பிரபுக்களுடைய ஞானத்தை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லகத்தோற்றத்திற்கு முன்னே தேவன் நம்முடைய மகிமைக்காக ஏற்படுத்தினதும், மறைக்கப்பட்டது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சியமான தேவஞானத்தையே பேசு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 இப்பிரபஞ்சத்துப் பிரபுக்களில் ஒருவனும் அறியவில்லை; அறிந்தார்களானால், மகிமையி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லுவையில் அறைய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ழுதியிருக்கிறபடி: தேவன் தம்மில் அன்புகூருகிறவர்களுக்கு ஆயத்தம்பண்ணினவைகளைக் கண் காண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கேட்கவுமில்லை, அவைகள் மனுஷனுடைய இருதயத்தில் தோன்ற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க்கோ தேவன் அவைகளைத் தமது ஆவியினாலே வெளிப்படுத்தினார்; அந்த ஆவியானவர் எல்லாவற்றையு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ழங்களையும், ஆராய்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ஷனிலுள்ள ஆவியேயன்றி மனுஷரில் எவன் மனுஷனுக்குரியவைகளை அறிவான்? அப்படிப்போ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ன்றி, ஒருவனும் தேவனுக்குரியவைகளை அறிய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உலகத்தின் ஆவியைப்பெறாமல், தேவனால் எங்களுக்கு அருளப்பட்டவைகளை அறியு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லிருந்து புறப்படுகிற ஆவியையே பெ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களை நாங்கள் மனுஷஞானம் போதிக்கிற வார்த்தைகளாலே பேசாமல், பரிசுத்த ஆவி போதிக்கிற வார்த்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 ஆவிக்குரியவைகளை ஆவிக்குரியவைகளோடே சம்பந்தப்படுத்திக்காண்பி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ன்மசுபாவமான மனுஷனோ தேவனுடைய ஆவிக்குரியவைகளை ஏற்றுக்கொள்ளான்; அவைகள் அவனுக்குப் பைத்தியமா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ம்; அவைகள் ஆவிக்கேற்றபிரகாரமாய் ஆராய்ந்து நிதானிக்கப்படுகிறவைகளானதால், அவைகளை அறியவு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விக்குரியவன் எல்லாவற்றையும் ஆராய்ந்து நிதானிக்கிறான்; ஆனாலும் அவன் மற்றொருவனாலும் ஆரா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னிக்கப்ப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க்குப் போதிக்கத்தக்கதாக அவருடைய சிந்தையை அறிந்தவன் யார்? எங்களுக்கோ கிறிஸ்துவின் சி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2]]></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2026-10-21T01:46:40Z</dcterms:created>
  <dcterms:modified xsi:type="dcterms:W3CDTF">2026-10-21T01:46:40Z</dcterms:modified>
  <dc:title>1 கொரிந்தியர்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