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presProps" Target="presProps.xml"/>
  <Relationship Id="rId86" Type="http://schemas.openxmlformats.org/officeDocument/2006/relationships/viewProps" Target="viewProps.xml"/>
  <Relationship Id="rId8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 புத்திரரின் கோத்திரத்திற்கு அவர்களுடைய வம்சங்களின்படி உண்டான பங்குவீதமாவது: ஏதோமின் எல்லைக்கு அருகான சீன் வனாந்தரமே தென்புறத்தின் கடையெ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 புத்திரரின் கோத்திரத்திற்கு அவர்களுடைய வம்சங்களின்படி உண்டான பங்குவீதமாவது: ஏதோமின் எல்லைக்கு அருகான சீன் வனாந்தரமே தென்புறத்தின் கடையெ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ென்புறமான அவர்களுடைய எல்லை உப்புக்கடலின் கடைசியில் தெற்கு முகமாயிருக்கிற முனைதுவக்க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ென்புறத்திலிருக்கிற அக்ராபீமின் மேடுகளுக்கும், அங்கேயிருந்து சீனுக்கும் போய், தெற்கேயிருக்கிற காதேஸ்பர்னேயாவுக்கு ஏறி, எஸ்ரோனைக் கடந்து, ஆதாருக்கு ஏறி, கர்க்காவைச் சுற்றிப்போய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ென்புறத்திலிருக்கிற அக்ராபீமின் மேடுகளுக்கும், அங்கேயிருந்து சீனுக்கும் போய், தெற்கேயிருக்கிற காதேஸ்பர்னேயாவுக்கு ஏறி, எஸ்ரோனைக் கடந்து, ஆதாருக்கு ஏறி, கர்க்காவைச் சுற்றிப்போய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ஸ்மோனுக்கும், அங்கேயிருந்து எகிப்தின் ஆற்றுக்கும் சென்று, கடல்மட்டும் போய் முடியும்; இதுவே உங்களுக்குத் தென்புறமான எல்லையாயிருக்கும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ஸ்மோனுக்கும், அங்கேயிருந்து எகிப்தின் ஆற்றுக்கும் சென்று, கடல்மட்டும் போய் முடியும்; இதுவே உங்களுக்குத் தென்புறமான எல்லையாயிருக்கும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ீழ்ப்புறமான எல்லை, யோர்தான் முகத்துவாரமட்டும் இருக்கிற உப்புக்கடல். வடபுறமான எல்லை, யோர்தான் முகத்துவாரமிருக்கிற கடலின் முனை துவக்க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ீழ்ப்புறமான எல்லை, யோர்தான் முகத்துவாரமட்டும் இருக்கிற உப்புக்கடல். வடபுறமான எல்லை, யோர்தான் முகத்துவாரமிருக்கிற கடலின் முனை துவக்க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ெத்எக்லாவுக்கு ஏறி, வடக்கேயிருக்கிற பெத்அரபாவைக் கடந்து, ரூபனின் குமாரனாகிய போகனின் கல்லுக்கு ஏறிப்போய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ுறம் ஆகோர் பள்ளத்தாக்கை விட்டுத் தேபீருக்கு ஏறி, வடக்கே ஆற்றின் தென்புறமான அதும்மீமின் மேட்டுக்கு முன்பாக இருக்கிற கில்காலுக்கு நேராகவும், அங்கேயிருந்து என்சேமேசின் தண்ணீரிடத்துக்கும் போய், ரொகேல் என்னும் கிணற்றுக்குச் சென்ற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ுறம் ஆகோர் பள்ளத்தாக்கை விட்டுத் தேபீருக்கு ஏறி, வடக்கே ஆற்றின் தென்புறமான அதும்மீமின் மேட்டுக்கு முன்பாக இருக்கிற கில்காலுக்கு நேராகவும், அங்கேயிருந்து என்சேமேசின் தண்ணீரிடத்துக்கும் போய், ரொகேல் என்னும் கிணற்றுக்குச் சென்ற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ுறம் ஆகோர் பள்ளத்தாக்கை விட்டுத் தேபீருக்கு ஏறி, வடக்கே ஆற்றின் தென்புறமான அதும்மீமின் மேட்டுக்கு முன்பாக இருக்கிற கில்காலுக்கு நேராகவும், அங்கேயிருந்து என்சேமேசின் தண்ணீரிடத்துக்கும் போய், ரொகேல் என்னும் கிணற்றுக்குச் சென்ற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ுறம் எபூசியர் குடியிருக்கிற எருசலேமுக்குத் தென்புறமாய் இன்னோமுடைய குமாரனின் பள்ளத்தாக்கைக் கடந்து, வடக்கேயிருக்கிற இராட்சதருடைய பள்ளத்தாக்கின் கடைசியில் மேற்காக இன்னோம் பள்ளத்தாக்கின் முன்னிருக்கிற மலையின் சிகரமட்டும் ஏறிப்போய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ுறம் எபூசியர் குடியிருக்கிற எருசலேமுக்குத் தென்புறமாய் இன்னோமுடைய குமாரனின் பள்ளத்தாக்கைக் கடந்து, வடக்கேயிருக்கிற இராட்சதருடைய பள்ளத்தாக்கின் கடைசியில் மேற்காக இன்னோம் பள்ளத்தாக்கின் முன்னிருக்கிற மலையின் சிகரமட்டும் ஏறிப்போய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ுறம் எபூசியர் குடியிருக்கிற எருசலேமுக்குத் தென்புறமாய் இன்னோமுடைய குமாரனின் பள்ளத்தாக்கைக் கடந்து, வடக்கேயிருக்கிற இராட்சதருடைய பள்ளத்தாக்கின் கடைசியில் மேற்காக இன்னோம் பள்ளத்தாக்கின் முன்னிருக்கிற மலையின் சிகரமட்டும் ஏறிப்போய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ராப், தூமா, எஷியான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யானூம், பெத்தப்புவா, ஆப்பெக்கா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உம்தா, எபிரோனாகிய கீரியாத் அர்பா, சீயோர்; இந்தப்பட்டணங்களும் அவைகளுடைய கிராமங்களுமுட்பட ஒன்ப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மாகோன், கர்மேல், சீப், யுத்தா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யெஸ்ரயேல், யொக்தெயாம், சனோகா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காயின், கிபியா, திம்னா; இந்தப் பட்டணங்களும் அவைகளுடைய கிராமங்களுமுட்படப் பத்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அல்கூல், பெத்சூர், கெதோர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மகாராத், பெதானோத், எல்தெகோன்; இந்தப் பட்டணங்களும் அவைகளுடைய கிராமங்களுமுட்பட ஆற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கீரியாத்யெயாரீமாகிய கீரியாத் பாகால், ரபா; இந்தப் பட்டணங்களும் அவைகளுடைய கிராமங்களுமுட்பட இரண்ட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வனாந்தரத்தில், பெத்-அரபா, மித்தீன், செக்காக்கா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நிப்சான், உப்புப்பட்டணம், என்கேதி; இந்தப்பட்டணங்களும் அவைகளுடைய கிராமங்களுமுட்பட ஆ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எருசலேமிலே குடியிருந்த எபூசியரை யூதா புத்திரர் துரத்திவிடக் கூடாமற்போயிற்று; ஆகையால் இந்நாள்மட்டும் எபூசியர் யூதா புத்திரரோடே எருசலேமிலே குடியிருக்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எருசலேமிலே குடியிருந்த எபூசியரை யூதா புத்திரர் துரத்திவிடக் கூடாமற்போயிற்று; ஆகையால் இந்நாள்மட்டும் எபூசியர் யூதா புத்திரரோடே எருசலேமிலே குடியிருக்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லையின் சிகரத்திலிருந்து நெப்தோவாவின் நீரூற்றுக்குப் போய், எப்பெரோன் மலையின் பட்டணங்களுக்குச் சென்று, கீரியாத்யெயாரீமாகிய பாலாவுக்குப் போய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லையின் சிகரத்திலிருந்து நெப்தோவாவின் நீரூற்றுக்குப் போய், எப்பெரோன் மலையின் பட்டணங்களுக்குச் சென்று, கீரியாத்யெயாரீமாகிய பாலாவுக்குப் போய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லாவிலிருந்து மேற்கே சேயீர் மலைக்குத் திரும்பி, வடக்கேயிருக்கிற கெசலோனாகிய யெயாரீம் மலைக்குப் பக்கமாய்ப் போய், பெத்ஷிமேசுக்கு இறங்கி, திம்னாவுக்குப் போய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லாவிலிருந்து மேற்கே சேயீர் மலைக்குத் திரும்பி, வடக்கேயிருக்கிற கெசலோனாகிய யெயாரீம் மலைக்குப் பக்கமாய்ப் போய், பெத்ஷிமேசுக்கு இறங்கி, திம்னாவுக்குப் போய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ுறம் வடக்கேயிருக்கிற எக்ரோனுக்குப் பக்கமாய்ச் சென்று, சிக்ரோனுக்கு ஓடி, பாலாமலையைக்கடந்து, யாப்னியேலுக்குச் சென்று, கடலிலே முடிய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ுறம் வடக்கேயிருக்கிற எக்ரோனுக்குப் பக்கமாய்ச் சென்று, சிக்ரோனுக்கு ஓடி, பாலாமலையைக்கடந்து, யாப்னியேலுக்குச் சென்று, கடலிலே முடிய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ற்புறமான எல்லை, பெரிய சமுத்திரமே; இது யூதா புத்திரருக்கு அவர்களுடைய வம்சங்களின்படி சுற்றிலுமிருக்கும் எ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ற்புறமான எல்லை, பெரிய சமுத்திரமே; இது யூதா புத்திரருக்கு அவர்களுடைய வம்சங்களின்படி சுற்றிலுமிருக்கும் எ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ப்புன்னேயின் குமாரனாகிய காலேபுக்கு, யோசுவா, கர்த்தர் தனக்குக் கட்டளையிட்டபடி, ஏனாக்கின் தகப்பனாகிய அர்பாவின் பட்டணமான எபிரோனை, யூதா புத்திரரின் நடுவே , பங்காகக் கொடுத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ப்புன்னேயின் குமாரனாகிய காலேபுக்கு, யோசுவா, கர்த்தர் தனக்குக் கட்டளையிட்டபடி, ஏனாக்கின் தகப்பனாகிய அர்பாவின் பட்டணமான எபிரோனை, யூதா புத்திரரின் நடுவே , பங்காகக் கொடுத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ங்கேயிருந்த சேசாய், அகீமான், தல்மாய் என்னும் ஏனாக்கின் மூன்று குமாரரையும் காலேப் துரத்திவிட்ட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ங்கேயிருந்து தெபீரின் குடிகளிடத்திற்குப் போனான்; முற்காலத்திலே தெபீரின் பேர் கீரியாத்செப்பே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ீரியாத்செப்பேரைச் சங்காரம்பண்ணிப்பிடிக்கிறவனுக்கு, என் குமாரத்தியாகிய அக்சாளை விவாகம்பண்ணிக்கொடுப்பேன் என்று காலேப் சொன்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காலேபின் சகோதரனாகிய கேனாசின் மகன் ஒத்னியேல் அதைப் பிடித்தான்; ஆகையால் தன் குமாரத்தி அக்சாளை அவனுக்கு விவாகம்பண்ணிக்கொடுத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புறப்படுகையில், என் தகப்பனிடத்தில் ஒரு வயல்வெளியைக் கேட்கவேண்டும் என்று அவனிடத்தில் உத்தரவு பெற்றுக்கொண்டு, கழுதையின்மேலிருந்து இறங்கினாள். காலேப் பார்த்து: உனக்கு என்னவேண்டும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புறப்படுகையில், என் தகப்பனிடத்தில் ஒரு வயல்வெளியைக் கேட்கவேண்டும் என்று அவனிடத்தில் உத்தரவு பெற்றுக்கொண்டு, கழுதையின்மேலிருந்து இறங்கினாள். காலேப் பார்த்து: உனக்கு என்னவேண்டும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ள்: எனக்கு ஒரு ஆசீர்வாதம் தரவேண்டும்; எனக்கு வறட்சியான நிலத்தைத் தந்தீர்; நீர்ப்பாச்சலான நிலத்தையும் எனக்குத் தரவேண்டும் என்றாள்; அப்பொழுது அவளுக்கு மேற்புறத்திலும் கீழ்ப்புறத்திலும் நீர்ப்பாச்சலான நிலங்களைக் கொடுத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ள்: எனக்கு ஒரு ஆசீர்வாதம் தரவேண்டும்; எனக்கு வறட்சியான நிலத்தைத் தந்தீர்; நீர்ப்பாச்சலான நிலத்தையும் எனக்குத் தரவேண்டும் என்றாள்; அப்பொழுது அவளுக்கு மேற்புறத்திலும் கீழ்ப்புறத்திலும் நீர்ப்பாச்சலான நிலங்களைக் கொடுத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ூதா புத்திரருக்கு அவர்களுடைய வம்சங்களின்படி உண்டான சுதந்தரம் என்னவென்றால்: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டையாந்தரத் தென்புறமான ஏதோமின் எல்லைக்கு நேராய், யூதா புத்திரரின் கோத்திரத்திற்குக் கிடைத்த பட்டணங்களாவன: கப்செயேல், ஏதேர், யாகூர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டையாந்தரத் தென்புறமான ஏதோமின் எல்லைக்கு நேராய், யூதா புத்திரரின் கோத்திரத்திற்குக் கிடைத்த பட்டணங்களாவன: கப்செயேல், ஏதேர், யாகூர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ீனா, திமோனா, அதாதா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ேதேஸ், ஆத்சோர், இத்னான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ீப், தேலெம், பெயாலோத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த்சோர், அதாத்தா, கீரியோத், எஸ்ரோன் என்னும் ஆத்சோர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மாம், சேமா, மொலாதா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த்சார்கதா, எஸ்மோன், பெத்பாலேத்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்சார்கவால், பெயெர்செபா, பிஸ்யோத்யா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லா, ஈயிம், ஆத்சேம்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ல்தோலாத், கெசீல், ஒர்மா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ிக்லாக், மத்மன்னா, சன்சன்னா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லெபாயோத், சில்லீம், ஆயின், ரிம்மோன் என்பவைகள்; எல்லாப்பட்டணங்களும் அவைகளுடைய கிராமங்களுமுட்பட இருபத்தொன்ப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ள்ளத்தாக்கு நாட்டில் எஸ்தாவேல், சோரியா, அஷ்னா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னோகா, என்கன்னீம், தப்புவா, எனாம்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யர்மூத், அதுல்லாம், சோக்கோ, அசேக்கா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ாராயீம், அதித்தாயீம், கெதேரா, கேதெரொத்தாயீம்; இந்தப்பட்டணங்களும் அவைகளுடைய கிராமங்களுமுட்படப் பதினான்கு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சேனான், அதாஷா, மிக்தல்காத்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ிலியான், மிஸ்பே, யோக்தெயேல்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லாகீஸ், போஸ்காத், எக்லோன்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காபோன், லகமாம், கித்லீஷ்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கெதெரோத், பெத்டாகோன், நாகமா, மக்கேதா; இந்தப்பட்டணங்களும் அவைகளுடைய கிராமங்களுமுட்படப் பதினாறு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லிப்னா, எத்தேர், ஆஷான்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ப்தா, அஸ்னா, நெத்சீப்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கேகிலா, அக்சீப், மரேஷா; இந்தப்பட்டணங்களும் அவைகளுடைய கிராமங்களுமுட்பட ஒன்பது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எக்ரோனும் அதின் வெளிநிலங்களும் கிராமங்களும்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எக்ரோன் துவக்கிச் சமுத்திரம்மட்டும், அஸ்தோத்தின் புறத்திலிருக்கிற சகல ஊர்களும், அவைகளின் கிராமங்களும்,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ஸ்தோத்தும், அதின் வெளிநிலங்களும் கிராமங்களும், காசாவும் எகிப்தின் நதிமட்டுமிருக்கிற அதின் வெளிநிலங்களும் கிராமங்களுமே; பெரிய சமுத்திரமே எல்லை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ஸ்தோத்தும், அதின் வெளிநிலங்களும் கிராமங்களும், காசாவும் எகிப்தின் நதிமட்டுமிருக்கிற அதின் வெளிநிலங்களும் கிராமங்களுமே; பெரிய சமுத்திரமே எல்லை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மலைகளில், சாமீர், யாத்தீர், சோக்கோ,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தன்னா, தெபீர் என்னப்பட்ட கீரியாத்சன்னா,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ஆனாப், எஸ்தெமொ, ஆனீம்,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கோசேன், ஓலோன்,கிலொ; இந்தப்பட்டணங்களும் அவைகளுடைய கிராமங்களுமுட்பட பதினொன்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12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हूदियों के गोत्र का भाग उनके कुलों के अनुसार चिट्ठी डालने से एदोम के सिवाने तक, और दक्खिन की ओ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ीन के जंगल तक जो दक्खिनी सिवाने पर है ठहर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उनके भाग का दक्खिनी सिवाना खारे ताल के उस सिरे वाले कोल से आरम्भ हुआ जो दक्खिन की ओर बढ़ा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वह अक्रब्बीम नाम चढ़ाई की दक्खिनी ओर से निकलकर सीन होते हुए कादेशबर्ने के दक्खिन की ओर को चढ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या, फिर हेस्रोन के पास हो अद्दार को चढ़कर कर्काआ की ओर मुड़ ग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वहां से अम्मोन होते हुए वह मिस्र के नाले पर निकला, और उस सिवाने का अन्त समुद्र हुआ। तुम्हा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क्खिनी सिवाना यही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फिर पूर्वी सिवाना यरदन के मुहाने तक खारा ताल ही ठहरा, और उत्तर दिशा का सिवाना यरदन के मुहाने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स के ताल के कोल से आरम्भ करक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बेथोग्ला को चढ़ते हुए बेतराबा की उत्तर की ओर हो कर रूबेनी बोहन वाले नाम पत्थर तक चढ़ गय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वही सिवाना आकोर नाम तराई से दबीर की ओर चढ़ गया, और उत्तर होते हुए गिलगाल की ओर झुका जो नाले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क्खिन ओर की अदुम्मीम की चढ़ाई के साम्हने है; वहां से वह एनशेमेश नाम सोते के पास पहुंचकर एनरोगेल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कल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फिर वही सिवाना हिन्नोम के पुत्र की तराई से हो कर यबूस (जो यरूशलेम कहलाता है) उसकी दक्खिन अलंग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ढ़ते हुए उस पहाड़ की चोटी पर पहुंचा, जो पश्चिम की ओर हिन्नोम की तराई के साम्हने और रपाईम की तराई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तर वाले सिरे पर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फिर अराब, दूमा, एशा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यानीम, बेत्तप्पूह, अपेक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हुमता, किर्यतर्बा (जो हेब्रोन भी कहलाता है, और सीओर;) ये नौ नगर हैं, और इनके गांव भी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फिर माओन, कर्मेल, जीप, यूत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मिज्रेल, योकदाम, जानोह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कैन, गिबा, और तिम्ना; ये दस नगर हैं, और इनके गांव भी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फिर हलहूल, बेतसूर, गदो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मरात, बेतनोत, और एलत को न; ये छ: नगर हैं, और इनके गांव भी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फिर किर्यतबाल (जो किर्यत्बारीम भी कहलाता है), और रब्बा; ये दो नगर हैं, और इनके गांव भी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और जंगल में ये नगर हैं, अर्थात बेतराबा, मिद्दीन, सकाक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निबशान, लोनवाला नगर, और एनगदी, ये छ: नगर हैं, और इनके गांव भी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यरूशलेम के निवासी यबूसियों को यहूदी न निकाल सके; इसलिये आज के दिन तक यबूसी यहूदियों के सं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रूशलेम में रहते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फिर वही सिवाना उस पहाड़ की चोटी से नेप्तोह नाम सोते को चला गया, और एप्रोन पहाड़ के नगरों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कला; फिर वहां से बाला को ( जो किर्यत्यारीम भी कहलाता है) पहुंच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फिर वह बाला से पश्चिम की ओर मुड़कर सेईर पहाड़ तक पहुंचा, और यारीम पहाड़ (जो कसालोन भी कहलाता है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 की उत्तरवाली अलंग से हो कर बेतशेमेश को उतर गया, और वहां से तिम्ना पर निकल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वहां से वह सिवाना एक्रोन की उत्तरी अलंग के पास होते हुए शिक्करोन गया, और बाला पहाड़ हो कर यब्ने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निकला; और उस सिवाने का अन्त समुद्र का तट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पश्चिम का सिवाना महासमुद्र का तीर ठहरा। यहूदियों को जो भाग उनके कुलों के अनुसार मिला उस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ारों ओर का सिवाना यही हुआ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यपुन्ने के पुत्र कालेब को उसने यहोवा की आज्ञा के अनुसार यहूदियों के बीच भाग दिया, अर्था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र्यतर्बा जो हेब्रोन भी कहलाता है (वह अर्बा अनाक का पिता था)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कालेब ने वहां से शेशै, अहीमन, और तल्मै नाम, अनाक के तीनों पुत्रों को निकाल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फिर वहां से वह दबीर के निवासियों पर चढ़ गया; पूर्वकाल में तो दबीर का नाम किर्यत्सेपेर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कालेब ने कहा, जो किर्यत्सेपेर को मारकर ले ले उसे मैं अपनी बेटी अकसा को ब्याह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तब कालेब के भाई ओत्नीएल कनजी ने उसे ले लिया; और उसने उसे अपनी बेटी अकसा को ब्याह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जब वह उसके पास आई, तब उसने उसको पिता से कुछ भूमि मांगने को उभारा, फिर वह अपने गदहे पर से उत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ड़ी, और कालेब ने उस से पूछा, तू क्या चाहती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वह बोली, मुझे आशीर्वाद दे; तू ने मुझे दक्खिन देश में की कुछ भूमि तो दी है, मुझे जल के सोते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। तब उसने ऊपर के सोते, नीचे के सोते, दोनों उसे दि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यहूदियों के गोत्र का भाग तो उनके कुलों के अनुसार यही ठहर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यहूदियों के गोत्र के किनारे- वाले नगर दक्खिन देश में एदोम के सिवाने की ओर ये हैं, अर्था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बसेल, एदेर, यागू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कीना, दीमोना, अदाद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केदेश, हासोर, यित्ना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जीप, तेलेम, बालोत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हासोर्हदत्ता, करिय्योथेस्रोन, (जो हासोर भी कहलाता है)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और अमाम, शमा, मोलाद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हसर्गद्दा, हेशमोन, बेत्पालेत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हसर्शूआल, बेर्शेबा, बिज्योत्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बाला, इय्यीम, एसे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एलतोलद, कसील, होर्म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सिकलग, मदमन्ना, सनसन्न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लबाओत, शिल्हीम, ऐन, और रिम्मोन; ये सब नगर उन्तीस हैं, और इनके गांव भी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और नीचे के देश में ये हैं; अर्थात एशताओल सोरा, अशन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जानोह, एनगन्नीम, तप्पूह, एना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यर्मूत, अदुल्लाम, सोको, अजेक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शारैम, अदीतैम, गदेरा, और गदेरोतैम; ये सब चौदह नगर हैं, और इनके गांव भी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फिर सनान, हदाशा, मिगदलगाद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दिलान, मिस्पे, योक्ते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लाकीश, बोस्कत, एग्लो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कब्बोन, लहमास, कितलीश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गदेरोत, बेतदागोन, नामा, और मक्केदा; ये सोलह नगर हैं, और इनके गांव भी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फिर लिब्ना, ऐतेर, आशा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यिप्ताह, अशना, नसीब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कीला, अकजीब और मारेशा; ये नौ नगर हैं, और इनके गांव भी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फिर नगरों और गांवों समेत एक्रो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और एक्रोन से ले कर समुद्र तक, अपने अपने गांवों समेत जितने नगर अशदोद की अलंग पर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फिर अपने अपने नगरों और गावों समेत अशदोद, और अज्जा, वरन मिस्र के नाले तक और महासमुद्र के तीर त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ितने नगर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और पहाड़ी देश में ये हैं; अर्थात शामीर, यत्तीर, सोक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दन्ना, किर्यत्सन्ना (जो दबीर भी कहलाता है)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अनाब, एशतमो, आनी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गोशेन, होलोन, और गीलो; ये ग्यारह नगर हैं, और इनके गांव भी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2026-10-21T06:43:02Z</dcterms:created>
  <dcterms:modified xsi:type="dcterms:W3CDTF">2026-10-21T06:43:02Z</dcterms:modified>
  <dc:title>यहोशू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