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விண்ணப்பத்தைக் கேளும், என் கூப்பிடுதல் உம்மிடத்தில் சேர்வ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விண்ணப்பத்தைக் கேளும், என் கூப்பிடுதல் உம்மிடத்தில் சேர்வ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பத்துநாளிலே உமது முகத்தை எனக்கு மறையாதேயும்; உமது செவியை என்னிடத்தில் சாயும்; நான் கூப்பிடுகிற நாளிலே எனக்குத் தீவிரமாய் உத்தரவு அருளிச்செய்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பத்துநாளிலே உமது முகத்தை எனக்கு மறையாதேயும்; உமது செவியை என்னிடத்தில் சாயும்; நான் கூப்பிடுகிற நாளிலே எனக்குத் தீவிரமாய் உத்தரவு அருளிச்செய்ய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நாட்கள் புகையைப்போல் ஒழிந்தது; என் எலும்புகள் ஒரு கொள்ளியைப்போல எரியுண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புல்லைப்போல் வெட்டுண்டு உலர்ந்தது; என் போஜனத்தைப் புசிக்க மறந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பெருமூச்சின் சத்தத்தினால் என் எலும்புகள் என் மாம்சத்தோடு ஒட்டிக்கொள்ள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னாந்தர நாரைக்கு ஒப்பானேன்; பாழான இடங்களில் தங்கும் ஆந்தையைப்போலா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னாந்தர நாரைக்கு ஒப்பானேன்; பாழான இடங்களில் தங்கும் ஆந்தையைப்போலா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நித்திரையில்லாமல் வீட்டின்மேல் தனித்திருக்கும் குருவியைப்போல் இர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டோறும் என் சத்துருக்கள் என்னை நிந்திக்கிறார்கள்; என்மேல் மூர்க்க வெறிகொண்டவர்கள் எனக்கு விரோதமாய்ச் சாபம் இட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என்னை உயரத்தூக்கி, தாழத்தள்ளினீர், உமது சினத்திற்கும் கடுங்கோபத்திற்கும் உள்ளா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நான் சாம்பலை அப்பமாகப் புசித்து, என் பானங்களைக் கண்ணீரோடே கல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நான் சாம்பலை அப்பமாகப் புசித்து, என் பானங்களைக் கண்ணீரோடே கல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ட்கள் சாய்ந்துபோகிற நிழலைப்போலிருக்கிறது; புல்லைப்போல் உலர்ந்துபோ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ட்கள் சாய்ந்துபோகிற நிழலைப்போலிருக்கிறது; புல்லைப்போல் உலர்ந்துபோ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ாகிய நீரோ என்றென்றைக்கும் இருக்கிறீர்; உம்முடைய பேர் பிரஸ்தாபம் தலைமுறை தலைமுறையாக நிற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ரீர் எழுந்தருளி சீயோனுக்கு இரங்குவீர்; அதற்குத் தயைசெய்யுங்காலமும், அதற்காகக் குறித்த நேரமும் வ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ுடைய ஊழியக்காரர் அதின் கல்லுகள்மேல் வாஞ்சைவைத்து அதின் மண்ணுக்குப் பரிதபி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ீயோனைக் கட்டி தமது மகிமையில் வெளிப்பட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ிக்கற்றவர்களுடைய ஜெபத்தை அலட்சியம்பண்ணாமல், அவர்கள் விண்ணப்பத்தை அங்கீகரிப்ப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ஜாதிகள் கர்த்தருடைய நாமத்துக்கும் பூமியிலுள்ள ராஜாக்களெல்லாரும் உம்முடைய மகிமைக்கும் பயப்பட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ஜாதிகள் கர்த்தருடைய நாமத்துக்கும் பூமியிலுள்ள ராஜாக்களெல்லாரும் உம்முடைய மகிமைக்கும் பயப்பட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சந்ததிக்காக இது எழுதப்படும்; சிருஷ்டிக்கப்படும் ஜனம் கர்த்தரைத் துதி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கட்டுண்டவர்களின் பெருமூச்சைக் கேட்கவும், கொலைக்கு நியமிக்கப்பட்டவர்களை விடுதலையாக்கவ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கட்டுண்டவர்களின் பெருமூச்சைக் கேட்கவும், கொலைக்கு நியமிக்கப்பட்டவர்களை விடுதலையாக்கவ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ம்முடைய உயர்ந்த பரிசுத்தஸ்தலத்திலிருந்து பார்த்து, வானங்களிலிருந்து பூமியின்மேல் கண்ணோக்கமா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 ஆராதனைசெய்ய ஜனங்களும் ராஜ்யங்களும் ஏகமாய்க் கூடிக்கொள்ளுகையி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யோனில் கர்த்தருடைய நாமத்தையும், எருசலேமில் அவருடைய துதியையும் பிரஸ்தாபப்படுத்த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ழியிலே என் பெலனை அவர் ஒடுக்கி, என் நாட்களைக் குறுகப்பண்ணி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நான்: தேவனே, பாதி வயதில் என்னை எடுத்துக்கொள்ளாதேயும்; உம்முடைய வருஷங்கள் தலைமுறை தலைமுறையாக இ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ஆதியிலே பூமியை அஸ்திபாரப்படுத்தினீர்; வானங்கள் உம்முடைய கரத்தின் கிரியையா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் அழிந்துபோம். நீரோ நிலைத்திருப்பீர்; அவைகளெல்லாம் வஸ்திரம்போல் பழமையாய்ப்போம்; அவைகளை ஒரு சால்வையைப்போல் மாற்றுவீர், அப்பொழுது மாறிப்ப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் அழிந்துபோம். நீரோ நிலைத்திருப்பீர்; அவைகளெல்லாம் வஸ்திரம்போல் பழமையாய்ப்போம்; அவைகளை ஒரு சால்வையைப்போல் மாற்றுவீர், அப்பொழுது மாறிப்ப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ோ மாறாதவராயிருக்கிறீர்; உமது ஆண்டுகள் முடிந்துபோவத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மது அடியாரின் பிள்ளைகள் தாபரித்திருப்பார்கள்; அவர்கள் சந்ததி உமக்கு முன்பாக நிலைபெற்றிருக்கும் என்று சொன்ன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மது அடியாரின் பிள்ளைகள் தாபரித்திருப்பார்கள்; அவர்கள் சந்ததி உமக்கு முன்பாக நிலைபெற்றிருக்கும் என்று சொன்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ন্ত্রণা কাতর একটি মানুষের প্রার্থনা| সে যখন দুর্বল বোধ করে ও প্রভুকে তার অভিয়োগ জানাতে চ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কার প্রার্থনা| প্রভু, আমার প্রার্থনা শুনুন| সাহায্যের জন্য আমার ক্রন্দন শুন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খন আমি সমস্যার মধ্যে থাকি তখন আমার দিক থেকে মুখ ফিরিয়ে নেবেন না| আমার কথা শুনুন| যখন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ের জন্য প্রার্থনা করি তখন আমায় উত্তর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ধোঁযার মত আমার জীবন কেটে যাচ্ছে| আমার জীবন একটি আগুনের মত যা ধীরে ধীরে পুড়ে য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র শক্তি চলে গেছে| আমি শুকনো মৃত প্রায় ঘাসের মত| আমি আমার খাবার পর্য়ন্ত খেতে ভুলে গ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দুঃখের কারণে আমার ওজন কমে য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একটি ধ্বংসস্তূপের মধ্যে বাস করা পেঁচার মত নিঃসঙ্গ| ধ্বংসাবশিষ্ট অট্টালিকায আমি একা পেঁচা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স কর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ঘুমোতে পারি না| আমি ছাদে বাস করা এক নিঃসঙ্গ পাখি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শত্রুরা সব সময়ে আমাকে অপমান করে| ওরা আমাকে নিয়ে মজা করে ও ভর্ত্‌সন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ার খাদ্যই এখন আমার বিরাট দুঃখ| আমার চোখের জল আমার পানীয়তে পড়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েন? কারণ প্রভু আপনি আমার প্রতি ক্রুদ্ধ হয়েছেন| আপনিই আমাকে তুলে ধরেছেন এবং তারপর আপনিই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ুঁড়ে ফেল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িনের শেষের দীর্ঘ ছায়াগুলির মত আমার জীবন প্রায় শেষ হয়ে গেছে| আমি শুকনো এবং মৃত প্রায় ঘা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প্রভু, আপনি চিরদিনই বিরাজিত থাকবেন| আপনার নাম চিরকাল এবং অনন্তকাল মনে রাখ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পনাকে উত্থান করতে হবে এবং আপনি সিয়োনকে স্বস্তি দেবেন| কারণ তাকে সান্ত্বনা দেবার সময়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পনার দাসগণ সিয়োনের পাথরগুলিকে ভালোবাসে| এই শহরের ধূলোকে পর্য়ন্ত তারা ভালোবা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লোকরা প্রভুর নামের উপাসনা করবে| হে ঈশ্বর, পৃথিবীর সমস্ত রাজারা আপনাকে মহিমান্বিত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সিয়োনকে আবার নির্মাণ করবেন| লোকেরা আবার তাঁর মহিমা দে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়ে সব লোককে ঈশ্বর বাঁচিয়ে রেখেছেন, তিনি আবার তাদের প্রার্থনার উত্তর দেবেন| ঈশ্বর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শুন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ভবিষ্যত্‌ প্রজন্মের জন্য এইসব লিখে রাখো এবং ভবিষ্যতে ওরা প্রভুর প্রশংস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, তাঁর পবিত্র স্থান থেকে নীচের দিকে চেয়ে দেখবেন| স্বর্গ থেকে প্রভু পৃথিবীর দিকে চ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িনি বন্দীদের প্রার্থনা শুনবেন| যাদের মৃত্যুদণ্ড দেওয়া হয়েছে তাদের তিনি মুক্ত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রপর সিয়োনে লোকরা প্রভুর কথা বলবে| জেরুশালেমে তারা প্রভুর নামের প্রশংস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সব জাতিসমূহ একসঙ্গে জড় হবে| প্রভুর সেবার জন্য সব রাজ্য ছুট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ার শক্তি কমে এসেছে| আমার জীবনও ছোট হয়ে এস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ই আমি বলেছিলাম, “আমি য়তক্ষণ যুবক আছি আমাকে মরতে দেবেন না| ঈশ্বর আপনি চিরদিন বিরাজিত থাক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ুদূর অতীতে আপনি এই বিশ্বসৃষ্টি করেছিলেন| নিজের হাতে আপনি আকাশ সৃষ্টি করেছিল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ই বিশ্ব, এই আকাশ একদিন শেষ হয়ে যাবে কিন্তু আপনি চির বিরাজমান থাকবেন! ওদের বস্ত্রের মতই পরিধ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হবে| এবং জামাকাপড়ের মতই আপনি ওদের বদল করবেন| ওরা সবাই পরিবর্ত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িন্তু ঈশ্বর, আপনি পরিবর্তিত হবেন না| আপনি চিরদিন বিরাজ কর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জ আমরা আপনার দাস| আমাদের সন্তানরাও এখানে বসবাস করবে| এমনকি তাদের উত্তরপুরুষরাও আপনার উপাস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জন্য এখানেই বসব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2026-10-22T08:46:15Z</dcterms:created>
  <dcterms:modified xsi:type="dcterms:W3CDTF">2026-10-22T08:46:15Z</dcterms:modified>
  <dc:title>গীতসংহিতা : 102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