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 போ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 போ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ஞ்சம் தண்ணீர் கொண்டு வரட்டும், உங்கள் கால்களைக் கழுவி, மரத்தடியில் சாய்ந்துகொண்ட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னை நோக்கி: உன் மனைவி சாராள் எங்கே என்றார்கள்? அதோ கூடாரத்தில் இருக்கிறா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ும் சாராளும் வயது சென்று முதிர்ந்தவர்களாயிருந்தார்கள்; ஸ்திரீகளுக்குள்ள வழிபாடு சாராளுக்கு நின்ற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ஆபிரகாமை நோக்கி: சாராள் நகைத்து, நான் கிழவியாயிருக்கப் பிள்ளைபெறுவது மெய்யோ என்று சொல்வானேன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ஆபிரகாமை நோக்கி: சாராள் நகைத்து, நான் கிழவியாயிருக்கப் பிள்ளைபெறுவது மெய்யோ என்று சொல்வானே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ராள் பயந்து, நான் நகைக்கவில்லை என்று மறுத்தாள். அதற்கு அவர்: இல்லை, நீ நகைத்தா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: ஆபிரகாம் பெரிய பலத்த ஜாதியாவதினாலும், அவனுக்குள் பூமியிலுள்ள சகல ஜாதிகளும் ஆசீர்வதிக்கப்படுவதி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சோதோம் கொமோராவின் கூக்குரல் பெரிதாயிருப்பதினாலும், அவைகளின் பாவம் மிகவும் கொடிதாயிருப்பதினா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ந்தப் புருஷர் அவ்விடம் விட்டுச் சோதோமை நோக்கிப் போனார்கள்; ஆபிரகாமோ பின்னும் கர்த்தருக்கு முன்பாக நின்று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சமீபமாய்ச் சேர்ந்து: துன்மார்க்கனோடே நீதிமானையும் அழிப்பீர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ஆபிரகாமோடே பேசிமுடிந்தபின்பு போய்விட்டார்; ஆபிரகாமும் தன்னுடைய இடத்துக்குத் திரும்ப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க் கர்த்தர்: நான் சோதோமில் ஐம்பது நீதிமான்களைக் கண்டால், அவர்கள் நிமித்தம் அந்த ஸ்தலமுழுதையும் இரட்சிப்ப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 பேசத்துணிந்த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 பேசத்துணி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ब्राहीम माम्रे के बांजो के बीच कड़ी धूप के समय तम्बू के द्वार पर बैठा हुआ था, तब यहोवा ने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र्शन द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आंख उठा कर दृष्टि की तो क्या देखा, कि तीन पुरूष उसके साम्हने खड़े हैं: जब उसने उन्हे दे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ह उन से भेंट करने के लिये तम्बू के द्वार से दौड़ा, और भूमि पर गिरकर दण्डवत की और कहने ल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हे प्रभु, यदि मुझ पर तेरी अनुग्रह की दृष्टि है तो मैं बिनती करता हूं, कि अपने दास के पास से चल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थोड़ा सा जल लाता हूं और आप अपने पांव धोकर इस वृक्ष के तले विश्राम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मैं एक टुकड़ा रोटी ले आऊं और उससे आप अपने जीव को तृप्त करें; तब उसके पश्चात आगे बढें: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प अपने दास के पास इसी लिये पधारे हैं। उन्होंने कहा, जैसा तू कहता है वैसा ही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इब्राहीम ने तम्बू में सारा के पास फुर्ती से जा कर कहा, तीन सआ मैदा फुर्ती से गून्ध, और फुल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इब्राहीम गाय बैल के झुण्ड में दौड़ा, और एक कोमल और अच्छा बछड़ा ले कर अपने सेवक को दि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फुर्ती से उसको पक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सने मक्खन, और दूध, और वह बछड़ा, जो उसने पकवाया था, ले कर उनके आगे परोस दिया; और आप वृक्ष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े उनके पास खड़ा रहा, और वे खा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्होंने उससे पूछा, तेरी पत्नी सारा कहां है? उसने कहा, वह तो तम्बू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 मैं वसन्त ऋतु में निश्चय तेरे पास फिर आऊंगा; और तब तेरी पत्नी सारा के एक पुत्र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। और सारा तम्बू के द्वार पर जो इब्राहीम के पीछे था सुन रह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ब्राहीम और सारा दोनो बहुत बूढ़े थे; और सारा का स्त्रीधर्म बन्द हो गय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सो सारा मन में हंस कर कहने लगी, मैं तो बूढ़ी हूं, और मेरा पति भी बूढ़ा है, तो क्या मुझे यह स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ोवा ने इब्राहीम से कहा, सारा यह कहकर क्योंहंसी, कि क्या मेरे, जो ऐसी बुढिय़ा हो गई हू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चमुच एक पुत्र उत्पन्न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ा यहोवा के लिये कोई काम कठिन है? नियत समय में, अर्थात वसन्त ऋतु में, मैं तेरे पास फिर आऊ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ारा के पुत्र उत्पन्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सारा डर के मारे यह कह कर मुकर गई, कि मैं नहीं हंसी। उसने कहा, नहीं; तू हंसी तो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वे पुरूष वहां से चल कर, सदोम की ओर ताकने लगे: और इब्राहीम उन्हें विदा करने के लिये उन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ग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यहोवा ने कहा, यह जो मैं करता हूं सो क्या इब्राहीम से छिपा रख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ब्राहीम से तो निश्चय एक बड़ी और सामर्थी जाति उपजेगी, और पृथ्वी की सारी जातियां उसके द्वारा आशी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ोंकि मैं जानता हूं, कि वह अपने पुत्रों और परिवार को जो उसके पीछे रह जाएंगे आज्ञा देगा 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मार्ग में अटल बने रहें, और धर्म और न्याय करते रहें, इसलिये कि जो कुछ यहोवा ने इब्राही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षय में कहा है उसे पूर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यहोवा ने कहा सदोम और अमोरा की चिल्लाहट बढ़ गई है, और उनका पाप बहुत भारी हो ग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इसलिये मैं उतरकर देखूंगा, कि उसकी जैसी चिल्लाहट मेरे कान तक पहुंची है, उन्होंने ठीक वैसा ही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है कि नहीं: और न किया हो तो मैं उसे जान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ो वे पुरूष वहां से मुड़ के सदोम की ओर जाने लगे: पर इब्राहीम यहोवा के आगे खड़ा रह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इब्राहीम उसके समीप जा कर कहने लगा, क्या सचमुच दुष्ट के संग धर्मी को भी नाश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कदाचित उस नगर में पचास धर्मी हों: तो क्या तू सचमुच उस स्थान को नाश करेगा और उन पचास धर्म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जो उस में हो न छो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कदाचित उन पचास धर्मियों में पांच घट जाए: तो क्या तू पांच ही के घटने के कारण उस सारे नगर का न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गा? उसने कहा, यदि मुझे उस में पैंतालीस भी मिलें, तौभी उसका नाश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उसने उससे यह भी कहा, कदाचित वहां चालीस मिलें। उसने कहा, तो मैं चालीस के कारण भी ऐस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फिर उसने कहा, हे प्रभु, क्रोध न कर, तो मैं कुछ और कहूं: कदाचित वहां तीस मिलें। उसने कहा यदि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तीस भी मिलें, तौभी ऐसा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उसने कहा, हे प्रभु, सुन, मैं ने इतनी ढिठाई तो की है कि तुझ से बातें करूं: कदाचित उस में बी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ें। उसने कहा, मैं बीस के कारण भी उसका नाश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फिर उसने कहा, हे प्रभु, क्रोध न कर, मैं एक ही बार और कहूंगा: कदाचित उस में दस मिलें। उस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मैं दस के कारण भी उसका नाश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ब यहोवा इब्राहीम से बातें कर चुका, तब चला गया: और इब्राहीम अपने घर को लौट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 प्रकार का काम करना तुझ से दूर रहे कि दुष्ट के संग धर्मी को भी मार डाले और धर्मी और दुष्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की एक ही दशा हो। यह तुझ से दूर रहे: क्या सारी पृथ्वी का न्यायी न्याय न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होवा ने कहा यदि मुझे सदोम में पचास धर्मी मिलें, तो उनके कारण उस सारे स्थान को छो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फिर इब्राहीम ने कहा, हे प्रभु, सुन मैं तो मिट्टी और राख हूं; तौभी मैं ने इतनी ढिठाई की कि त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2026-10-20T03:41:58Z</dcterms:created>
  <dcterms:modified xsi:type="dcterms:W3CDTF">2026-10-20T03:41:58Z</dcterms:modified>
  <dc:title>उत्पत्ति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