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முள்குறடுகளுக்கும் கலங்களுக்கும் தட்டுகளுக்கும் வேண்டிய பசும்பொன்னையும், பொன் கிண்ணிகளில் ஒவ்வொரு கிண்ணிக்கும் நிறையின்படி வேண்டியதையும், வெள்ளிக்கிண்ணிகளில் ஒவ்வொரு கிண்ணிக்கும் நிறையின்படி வேண்டியதையு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முள்குறடுகளுக்கும் கலங்களுக்கும் தட்டுகளுக்கும் வேண்டிய பசும்பொன்னையும், பொன் கிண்ணிகளில் ஒவ்வொரு கிண்ணிக்கும் நிறையின்படி வேண்டியதையும், வெள்ளிக்கிண்ணிகளில் ஒவ்வொரு கிண்ணிக்கும் நிறையின்படி வேண்டியதையு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தூபங்காட்டும் பீடத்திற்கு நிறையின்படி வேண்டிய புடமிடப்பட்ட பொன்னையும் கொடுத்து, செட்டைகளை விரித்துக் கர்த்தருடைய உடன்படிக்கைப்பெட்டியை மூடும் பொன் கேருபீன்களான வாகனத்தின் மாதிரியையும் கொடு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தூபங்காட்டும் பீடத்திற்கு நிறையின்படி வேண்டிய புடமிடப்பட்ட பொன்னையும் கொடுத்து, செட்டைகளை விரித்துக் கர்த்தருடைய உடன்படிக்கைப்பெட்டியை மூடும் பொன் கேருபீன்களான வாகனத்தின் மாதிரியையும் கொடு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ந்த மாதிரியின்படி சகல வேலைகளும் எனக்குத் தெரியப்படுத்த, இவையெல்லாம் கர்த்தருடைய கரத்தினால் எனக்கு எழுதிக்கொடுக்கப்பட்டது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ந்த மாதிரியின்படி சகல வேலைகளும் எனக்குத் தெரியப்படுத்த, இவையெல்லாம் கர்த்தருடைய கரத்தினால் எனக்கு எழுதிக்கொடுக்கப்பட்டது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னாலும் தேவன் நீ என் நாமத்திற்கு ஆலயத்தைக் கட்டவேண்டாம்; நீ யுத்த மனுஷனாயிருந்து, ரத்தத்தைச் சிந்தினாய்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னாலும் தேவன் நீ என் நாமத்திற்கு ஆலயத்தைக் கட்டவேண்டாம்; நீ யுத்த மனுஷனாயிருந்து, ரத்தத்தைச் சிந்தினாய்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 எனக்கு அநேகம் குமாரரைத் தந்தருளினார்; ஆனாலும் இஸ்ரவேலை ஆளும் கர்த்தருடைய ராஜ்யபாரத்தின் சிங்காசனத்தின்மேல் உட்காருகிறதற்கு அவர் என்னுடைய எல்லாக் குமாரரிலும் என் குமாரனாகிய சாலொமோனைத் தெரிந்துகொண்டு,]]></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 எனக்கு அநேகம் குமாரரைத் தந்தருளினார்; ஆனாலும் இஸ்ரவேலை ஆளும் கர்த்தருடைய ராஜ்யபாரத்தின் சிங்காசனத்தின்மேல் உட்காருகிறதற்கு அவர் என்னுடைய எல்லாக் குமாரரிலும் என் குமாரனாகிய சாலொமோனைத் தெரிந்துகொண்டு,]]></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என்னை நோக்கி: உன் குமாரனாகிய சாலொமோனே என் ஆலயத்தையும் என் பிரகாரங்களையும் கட்டக்கடவன்; அவனை எனக்குக் குமாரனாகத் தெரிந்துகொண்டேன்; நான் அவனுக்குப் பிதாவாயிருப்பே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என்னை நோக்கி: உன் குமாரனாகிய சாலொமோனே என் ஆலயத்தையும் என் பிரகாரங்களையும் கட்டக்கடவன்; அவனை எனக்குக் குமாரனாகத் தெரிந்துகொண்டேன்; நான் அவனுக்குப் பிதாவாயிருப்பே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நாளில் நடக்கிறபடியே அவன் என் கற்பனைகளின்படியும் என் நியாயங்களின்படியும் செய்ய உறுதியாயிருப்பானானால், அவன் ராஜ்யபாரத்தை என்றென்றைக்கும் திடப்படுத்துவேன்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நாளில் நடக்கிறபடியே அவன் என் கற்பனைகளின்படியும் என் நியாயங்களின்படியும் செய்ய உறுதியாயிருப்பானானால், அவன் ராஜ்யபாரத்தை என்றென்றைக்கும் திடப்படுத்துவேன்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ப்போதும் எச்சரிக்கையாயிரு; பரிசுத்த ஸ்தலமாக ஒரு ஆலயத்தைக்கட்டுவதற்குக் கர்த்தர் உன்னைத் தெரிந்துகொண்டார்; நீ திடன்கொண்டு அதை நடப்பி என்று சொன்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ப்போதும் எச்சரிக்கையாயிரு; பரிசுத்த ஸ்தலமாக ஒரு ஆலயத்தைக்கட்டுவதற்குக் கர்த்தர் உன்னைத் தெரிந்துகொண்டார்; நீ திடன்கொண்டு அதை நடப்பி என்று சொன்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தன் குமாரனாகிய சாலொமோனுக்கு மண்டபமும், அதின் அறைகளும், அதின் பொக்கிஷசாலைகளும், அதின் மேல்வீடுகளும், அதின் உள்ளறைகளும், கிருபாசன ஸ்தானம் இருக்கவேண்டிய மாதிரியையு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தன் குமாரனாகிய சாலொமோனுக்கு மண்டபமும், அதின் அறைகளும், அதின் பொக்கிஷசாலைகளும், அதின் மேல்வீடுகளும், அதின் உள்ளறைகளும், கிருபாசன ஸ்தானம் இருக்கவேண்டிய மாதிரியையு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 தேவனுடைய ஆலயத்துப் பொக்கிஷங்களையும், பரிசுத்தமாக நேர்ந்துகொள்ளப்பட்டவைகளின் பொக்கிஷங்களையும் வைக்கும் சகல சுற்றறைகளும் இருக்கவேண்டிய மாதிரியையு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 தேவனுடைய ஆலயத்துப் பொக்கிஷங்களையும், பரிசுத்தமாக நேர்ந்துகொள்ளப்பட்டவைகளின் பொக்கிஷங்களையும் வைக்கும் சகல சுற்றறைகளும் இருக்கவேண்டிய மாதிரியையு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 கர்த்தருடைய ஆலயத்து வேலையின் பணிமுட்டுகள் அனைத்திற்குமுரிய கட்டளையையும் கொடு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 கர்த்தருடைய ஆலயத்து வேலையின் பணிமுட்டுகள் அனைத்திற்குமுரிய கட்டளையையும் கொடு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 கர்த்தருடைய ஆலயத்து வேலையின் பணிமுட்டுகள் அனைத்திற்குமுரிய கட்டளையையும் கொடுத்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 பற்பல வேலைக்கு வேண்டிய சகல பொற்பாத்திரங்களுக்காக நிறையின்படி பொன்னையும், பற்பல வேலைக்குவேண்டிய சகல வெள்ளிப்பாத்திரங்களுக்காக, நிறையின்படி வெள்ளியையு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 பற்பல வேலைக்கு வேண்டிய சகல பொற்பாத்திரங்களுக்காக நிறையின்படி பொன்னையும், பற்பல வேலைக்குவேண்டிய சகல வெள்ளிப்பாத்திரங்களுக்காக, நிறையின்படி வெள்ளியையு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கத்தப்பங்களை வைக்கும் ஒவ்வொரு மேஜைக்கும் நிறையின்படி வேண்டிய பொன்னையும், வெள்ளி மேைஐகளுக்கு வேண்டிய வெள்ளியையு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கத்தப்பங்களை வைக்கும் ஒவ்வொரு மேஜைக்கும் நிறையின்படி வேண்டிய பொன்னையும், வெள்ளி மேைஐகளுக்கு வேண்டிய வெள்ளியையு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32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ദിനവൃത്താന്തം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മുൾകൊളുത്തുകൾക്കും കലശങ്ങൾക്കും കുടങ്ങൾക്കും വേണ്ടുന്ന തങ്കവും പൊൻകിണ്ടികൾക്കു ഓരോ കി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ക്കപ്രകാരം വേണ്ടുന്ന പൊന്നും ഓരോ വെള്ളിക്കിണ്ടിക്കു തൂക്കപ്രകാരം വേണ്ടുന്ന വെള്ളിയും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ദാവീദ് യിസ്രായേലിന്റെ സകലപ്രഭുക്കന്മാരുമായ ഗോത്രപ്രഭുക്കന്മാരെയും രാജാവിന്നു ശുശ്രൂഷ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റുകളുടെ തലവന്മാരെയും സഹസ്രാധിപന്മാരെയും ശതാധിപന്മാരെയും രാജാവിന്റെയും അവന്റെ പുത്രന്മാരു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വസ്തുവകകൾക്കും നാൽക്കാലികൾക്കും ഉള്ള മേൽവിചാരകന്മാരെയും ഷണ്ഡന്മാരെയും വീര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പരാക്രമശാലികളേയും യെരൂശലേമിൽ കൂട്ടി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ധൂപപീഠത്തിന്നു തൂക്കപ്രകാരം വേണ്ടുന്ന ഊതിക്കഴിച്ച പൊന്നും ചിറകു വിരിച്ചു യഹോവയുടെ നിയമപെട്ട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ന്ന കെരൂബുകളായ രഥമാതൃകെക്കു വേണ്ടുന്ന പൊന്നും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ദാവീദ്‌രാജാവു എഴുന്നേറ്റുനിന്നു പറഞ്ഞതു എന്തെന്നാൽ: എന്റെ സഹോദരന്മാരും എന്റെ ജനവുമായുള്ളോ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വാക്കു കേൾപ്പിൻ; യഹോവയുടെ നിയമപെട്ടകത്തിനും നമ്മുടെ ദൈവത്തിന്റെ പാദപീഠത്തിന്നുമായി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രമാലയം പണിവാൻ എനിക്കു താല്പര്യം ഉണ്ടായിരുന്നു; പണിക്കുവേണ്ടി ഞാൻ വട്ടംകൂട്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ഇവയെല്ലാം ഈ മാതൃകയുടെ എല്ലാപണികളും യഹോവ എനിക്കു വേണ്ടി തന്റെ കൈകൊണ്ടു എഴുതിയ രേഖാമൂലം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രഹിപ്പിച്ചിരിക്കുന്നു എന്നു ദാവീദ്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പിന്നെയും ദാവീദ് തന്റെ മകനായ ശലോമോനോടു പറഞ്ഞതു: ബലപ്പെട്ടു ധൈര്യം പൂണ്ടു പ്രവർത്തിച്ചു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യപ്പെടരുതു, ഭ്രമിക്കയും അരുതു; യഹോവയായ ദൈവം എന്റെ ദൈവം തന്നേ, നിന്നോടുകൂടെ ഉണ്ടു.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ലെ ശുശ്രൂഷെക്കുള്ള എല്ലാവേലയും നീ നിവർത്തിക്കുംവരെ അവൻ നിന്നെ കൈവിടുകയില്ല, ഉപേക്ഷി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ഇതാ, ദൈവാലയത്തിലെ സകലശുശ്രൂഷെക്കും വേണ്ടി പുരോഹിതന്മാരുടെയും ലേവ്യരുടെയും കൂറുകൾ ഉണ്ട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രോവിധ ശുശ്രൂഷെക്കും മനസ്സും സമാർത്ഥ്യവും ഉള്ള ഏവരും എല്ലാവേലെക്കായിട്ടും നിന്നോടു കൂടെ ഉ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ഭുക്കന്മാരും സർവ്വജനവും നിന്റെ കല്പനക്കൊക്കെയും വിധേയരായി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എന്നാൽ ദൈവം എന്നോടു: നീ എന്റെ നാമത്തിന്നു ഒരു ആലയം പണിയരുതു; നീ ഒരു യോദ്ധാവാകുന്നു; രക്ത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രിയിച്ചിരിക്കുന്നു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എങ്കിലും ഞാൻ എന്നേക്കും യിസ്രായേലിന്നു രാജാവായിരിപ്പാൻ യിസ്രായേലിന്റെ ദൈവമായ യഹോവ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ർവ്വപിതൃഭവനത്തിൽനിന്നും എന്നെ തിരഞ്ഞെടുത്തു; പ്രഭുവായിരിപ്പാൻ യെഹൂദയെയും യെഹൂദാഗൃഹത്തിൽ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ഭവനത്തെയും തിരഞ്ഞെടുത്തിരിക്കുന്നു; എന്റെ അപ്പന്റെ പുത്രന്മാരിൽ വെച്ചു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യിസ്രായേലിന്നും രാജാവാക്കുവാൻ അവന്നു പ്രസാദം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എന്റെ സകലപുത്രന്മാരിലും നിന്നു--യഹോവ എനിക്കു വളരെ പുത്രന്മാരെ തന്നിരിക്കുന്നുവല്ലോ--അവൻ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കനായ ശലോമോനെ യിസ്രായേലിൽ യഹോവയുടെ രാജാസനത്തിൽ ഇരിപ്പാൻ തിരഞ്ഞെടുത്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വൻ എന്നോടു: നിന്റെ മകനായ ശലോമോൻ എന്റെ ആലയവും എന്റെ പ്രാകാരങ്ങളും പണിയും; ഞാൻ അവനെ എ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നായി തിരഞ്ഞെടുത്തിരിക്കുന്നു; ഞാൻ അവന്നു പിതാവായി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വൻ ഇന്നു ചെയ്യുന്നതുപോലെ എന്റെ കല്പനകളും വിധികളും ആചരിപ്പാൻ സ്ഥിരത കാണിക്കുമെങ്കിൽ ഞാൻ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ത്വം എന്നേക്കും സ്ഥിരമാക്കും എന്നു അരുളിച്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ആകയാൽ യഹോവയുടെ സഭയായ എല്ലായിസ്രായേലും കാൺകെയും നമ്മുടെ ദൈവം കേൾക്കെയും ഞാൻ പറയുന്നതു: നിങ്ങൾ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ലദേശം അനുഭവിക്കയും പിന്നത്തേതിൽ അതു നിങ്ങളുടെ മക്കൾക്കു ശാശ്വതാവകാശമായി വെച്ചേ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ണ്ടതിന്നു നിങ്ങളുടെ ദൈവമായ യഹോവയുടെ കല്പനകളൊക്കെയും ആചരിക്കയും ഉപേക്ഷിക്കാതിരിക്കയും ചെയ്‍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നീയോ എന്റെ മകനേ, ശാലോമോനേ, നിന്റെ അപ്പന്റെ ദൈവത്തെ അറികയും അവനെ പൂർണ്ണഹൃദയത്തോടും നല്ലമനസ്സോ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 സേവിക്കയും ചെയ്ക; യഹോവ സർവ്വഹൃദയങ്ങളെയും പരിശോധിക്കയും വിചാരങ്ങളും നിരൂപണങ്ങളും എ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രഹിക്കയും ചെയ്യുന്നു; നീ അവനെ അന്വേഷിക്കുന്നു എങ്കിൽ അവനെ കണ്ടെത്തും; ഉപേക്ഷിക്കുന്നു എങ്കിലോ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എന്നേക്കും തള്ളിക്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ആകയാൽ സൂക്ഷിച്ചുകൊൾക; വിശുദ്ധമന്ദിരമായോരു ആലയം പണിവാൻ യഹോവ നിന്നെ തിരഞ്ഞെടുത്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ധൈര്യപ്പെട്ടു അതു നടത്തി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പിന്നെ ദാവീദ് തന്റെ മകനായ ശലോമോന്നു ദൈവാലയത്തിന്റെ മണ്ഡപം, ഉപഗൃഹങ്ങൾ, ഭണ്ഡാരഗൃഹ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ളികമുറികൾ, അറകൾ, കൃപാസനഗൃഹം എന്നിവയുടെ മാതൃക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യഹോവയുടെ ആലയം, പ്രാകാരങ്ങൾ, ചുറ്റുമുള്ള എല്ലാ അറകൾ, ദൈവാലയത്തിന്റെ ഭണ്ഡാരഗൃഹങ്ങൾ, നിവേദി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സ്തുക്കളുടെ ഭണ്ഡാ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പുരോഹിതന്മാരുടെയും ലേവ്യരുടെയും കൂറുകൾ, യഹോവയുടെ ആലയത്തിലെ സകലശുശ്രൂഷയുടെയും വേല,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ലെ ശുശ്രൂഷെക്കുള്ള സകലപാത്രങ്ങൾ എന്നിവയെല്ലാറ്റെയും കുറിച്ചു തന്റെ മനസ്സിൽ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കാവിവരവും അവന്നു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തതു ശുശ്രൂഷെക്കുള്ള ഉപകരണങ്ങൾക്കു ഒക്കെയും പൊന്നുകൊണ്ടുള്ള ഉപകരണങ്ങൾക്കു തൂക്കപ്രകാരം 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തു ശുശ്രൂഷെക്കുള്ള ഉപകരണങ്ങൾക്കു ഒക്കെയും വെള്ളികൊണ്ടുള്ള ഉപകരണങ്ങൾക്കു ഒക്കെയും തൂക്ക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വെള്ളിയും പൊൻവിളക്കുതണ്ടുകൾക്കും അവയുടെ സ്വർണ്ണദീപങ്ങൾക്കും വേണ്ടുന്ന തൂക്ക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രോവിളക്കുതണ്ടിന്നും അതിന്റെ ദീപങ്ങൾക്കും തൂക്കപ്രകാരം പൊന്നും വെള്ളികൊണ്ടുള്ള വിളക്കുതണ്ടുക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രോ തണ്ടിന്റെയും ഉപയോഗത്തിന്നു തക്കവണ്ണം അതതു തണ്ടിന്നും അതതിന്റെ ദീപങ്ങൾക്കും തൂക്ക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ളിയും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കാഴ്ചയപ്പത്തിന്റെ മേശകൾക്കു ഓരോ മേശെക്കു വേണ്ടുന്ന പൊന്നും വെള്ളികൊണ്ടുള്ള മേശകൾക്കു വേണ്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ളിയും തൂക്കപ്രകാരം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8]]></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2026-10-20T00:42:28Z</dcterms:created>
  <dcterms:modified xsi:type="dcterms:W3CDTF">2026-10-20T00:42:28Z</dcterms:modified>
  <dc:title>1 ദിനവൃത്താന്തം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