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6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ை மழைபோலே யூற்றும் – ப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ாதிகளை யேசு மந்தையிற் கூ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க்காய் ஜீவனை விட்ட கிறிஸ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ந்து நீர் பேசியே இறங்கிடச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ாலே ஜீவனை விட்டீர் – ஆவ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மாரி பொழியவே பரலோகஞ் செ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ப் பெருக்கிலே பொங்கி மகிழ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ராளமான ஜனங்களைச் சே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தறுண்டலைகிற ஆட்டைப் – பின்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டிப் பிடித்து நீர் தூக்கிச் சும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தறாதே நான்தான் உன் நல்மேய்ப்பன் 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க்கியரென்னும் நல் வாக்கையரு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ிருந்த பலபேரும் – மனங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ினங்கொள்ளா முன்னே உம் பாதஞ் சே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த்திரக் கீதங்கள் பாடிப் புகழ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த்தலோகம் வரத் தூயாவி ஊ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ிர கீதங்கள் பாடி – எ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விசேஷ ஜெயத்தையே நிதம் நிதம் தேடி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்திரராக அநேகரெழும்ப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ஆவியின் அருள்மாரி ஊ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2026-10-23T15:29:42Z</dcterms:created>
  <dcterms:modified xsi:type="dcterms:W3CDTF">2026-10-23T15:29:42Z</dcterms:modified>
  <dc:title>துதிப் பாடல்கள் : 335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