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க்கு விரோதமாகப் பெருமைபாராட்டி, எனக்கு நிந்தையாக என்னைக் கடிந்துகொள்ளவேண்டும் என்றிருப்பீர்களாக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என்னைக் கவிழ்த்து தம்முடைய வலையை என்மேல் வீசினார் என்று அற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ொடுமை என்று கூப்பிடுகிறேன், கேட்பார் ஒருவரும் இல்லை; கூக்குரலிடுகிறேன், நியாய விசாரணை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ொடுமை என்று கூப்பிடுகிறேன், கேட்பார் ஒருவரும் இல்லை; கூக்குரலிடுகிறேன், நியாய விசாரணை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டந்துபோகக் கூடாதபடிக்கு அவர் என் பாதையை வேலியடைத்து என் வழிகளை இருளாக்கிவி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ிலிருந்த என் மகிமையை அவர் உரிந்துகொண்டு, என் சிரசின் கிரீடத்தை எடுத்துப்போட்ட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்னை நான்குபுறத்திலும் நாசமாக்கினார், நான் அற்றுப்போகிறேன்; என் நம்பிக்கையை ஒரு செடியைப்போலப் பிடுங்கிப்போ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்னை நான்குபுறத்திலும் நாசமாக்கினார், நான் அற்றுப்போகிறேன்; என் நம்பிக்கையை ஒரு செடியைப்போலப் பிடுங்கிப்போ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கோபத்தை என்மேல் எரியப்பண்ணினார், என்னைத் தம்முடைய சத்துருக்களில் ஒருவனாக எண்ணிக்கொள்ள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தண்டுப்படைகள் ஏகமாய் வந்து, எனக்கு விரோதமாய்த் தங்கள் வழியை உயர்த்தி, என் கூடாரத்தைச் சுற்றிப் பாளயமிறங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தண்டுப்படைகள் ஏகமாய் வந்து, எனக்கு விரோதமாய்த் தங்கள் வழியை உயர்த்தி, என் கூடாரத்தைச் சுற்றிப் பாளயமிறங்க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ை என்னைவிட்டுத் தூரப்படுத்தினார்; எனக்கு அறிமுகமானவர்கள் எனக்கு அந்நியராய்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என் ஆத்துமாவை வருத்தப்படுத்தி, வார்த்தைகளினால் என்னை நொறுக்குவீர்கள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 பத்துதரம் என்னை நிந்தித்தீர்கள்; நீங்கள் எனக்குக் கடினமுகம் காண்பிக்கிறதினால் உங்களுக்கு வெட்க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ப்பிநடந்தது மெய்யானாலும், என் தப்பிதம் என்னோடேதான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ந்துஜனங்கள் விலகிப்போனார்கள்; என் சிநேகிதர் என்னை மறந்துவி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ீட்டு ஜனங்களும், என் வேலைக்காரிகளும், என்னை அந்நியராய் எண்ணுகிறார்கள்; அவர்கள் பார்வைக்கு நான் பரதேசியா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ீட்டு ஜனங்களும், என் வேலைக்காரிகளும், என்னை அந்நியராய் எண்ணுகிறார்கள்; அவர்கள் பார்வைக்கு நான் பரதேசியா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ன் வேலைக்காரனைக் கூப்பிடுகிறபோது அவன் எனக்கு உத்தரவு கொடான்; என் வாயினால் நான் அவனைக் கெஞ்சவேண்டியத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ுவாசம் என் மனைவிக்கு வேறுபட்டிருக்கிறது; என் கர்ப்பத்தின் பிள்ளைகளுக்காகப் பரிதபி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றுபிள்ளைகளும் என்னை அசட்டைபண்ணுகிறார்கள்; நான் எழுந்தால், அவர்கள் எனக்கு விரோதமாய்ப பேச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ிராண சிநேகிதர் எல்லாரும் என்னை வெறுக்கிறார்கள்; நான் சிநேகித்தவர்கள் எனக்கு விரோதிகளா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எலும்புகள் என் தோலோடும் என் மாம்சத்தோடும் ஒட்டிக்கொண்டிருக்கிறது, என் பற்களை மூடக் கொஞ்சம் தோல்மாத்திரம் தப்பின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எலும்புகள் என் தோலோடும் என் மாம்சத்தோடும் ஒட்டிக்கொண்டிருக்கிறது, என் பற்களை மூடக் கொஞ்சம் தோல்மாத்திரம் தப்பின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சிநேகிதரே, எனக்கு இரங்குங்கள், எனக்கு இரங்குங்கள்; தேவனுடைய கை என்னைத் தொ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ப்போல நீங்களும் என்னைத் துன்பப்படுத்துவானேன்? என் மாம்சம் பட்சிக்கப்பட்டாலும் நீங்கள் திருப்தியற்றிருக்கிறதென்ன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, நான் இப்பொழுது சொல்லும் வார்த்தைகள் எழுதப்பட்டால் நலமாயிருக்கும்; அவைகள் ஒரு புஸ்தகத்தில் வரையப்ப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, நான் இப்பொழுது சொல்லும் வார்த்தைகள் எழுதப்பட்டால் நலமாயிருக்கும்; அவைகள் ஒரு புஸ்தகத்தில் வரையப்பட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து என்றைக்கும் நிலைக்க அவைகள் கருங்கல்லிலே உளிவெட்டாகவும் சுய எழுத்தாகவும் பதிந்தால் நல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து என்றைக்கும் நிலைக்க அவைகள் கருங்கல்லிலே உளிவெட்டாகவும் சுய எழுத்தாகவும் பதிந்தால் நலம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மீட்பர் உயிரோடிருக்கிறார் என்றும், அவர் கடைசிநாளில் பூமியின்மேல் நிற்பார் என்றும் நான் அறிந்த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மீட்பர் உயிரோடிருக்கிறார் என்றும், அவர் கடைசிநாளில் பூமியின்மேல் நிற்பார் என்றும் நான் அறிந்த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என் தோல் முதலானவை அழுகிப்போனபின்பு, நான் என் மாம்சத்தில் இருந்து தேவனைப் பார்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ை நானே பார்ப்பேன்; அந்நிய கண்கள் அல்ல, என் கண்களே அவரைக் காணும்; இந்த வாஞ்சையால் உள்ளிந்திரியங்கள் எனக்குள் சோர்ந்து போ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ை நானே பார்ப்பேன்; அந்நிய கண்கள் அல்ல, என் கண்களே அவரைக் காணும்; இந்த வாஞ்சையால் உள்ளிந்திரியங்கள் எனக்குள் சோர்ந்து போ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ரியத்தின் மூலம் எனக்குள் கண்டுபிடிக்கப்படுகையில், நாம் ஏன் அவனைத் துன்பப்படுத்துகிறோம் என்று நீங்கள் சொல்லவேண்டியதா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யத்துக்குப் பயப்படுங்கள்; நியாயத்தீர்ப்பு உண்டென்கிறதை நீங்கள் அறியும்பொருட்டு, மூர்க்கமானது பட்டயத்தினால் உண்டாகும் ஆக்கினையை வரப்பண்ண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யத்துக்குப் பயப்படுங்கள்; நியாயத்தீர்ப்பு உண்டென்கிறதை நீங்கள் அறியும்பொருட்டு, மூர்க்கமானது பட்டயத்தினால் உண்டாகும் ஆக்கினையை வரப்பண்ண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રે ફકત તમારી જાતને મારી કરતા સારી દેખાડવી છે. તમે કહો છો કે મારી સમસ્યા એ મારો દોષ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ટલું સમજી લો દેવે મને વિના વાંકે દંડ્યો છે અને મને ફાંસલામાં પકડી લીધો છે તે સાચ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ો હું એમ બૂમો પાડું, “મારી મદદ કરો, મારા ઉપર હુમલો થયો છે.” તો કોઇ મારી મદદે આવતું નથી. જ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કાર કરું તોય મને ન્યાય મળ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ેવે મારો માર્ગ બંધ કરી દીધો છે.તેણે મારા રસ્તાઓને અંધકારથી ઢાંકી દીધ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મણે મને બેઆબરુ કર્યો છે અને અપમાનિત પણ કર્યો છે. મારા માથા પરનો મુગટ ઉતારી નાંખ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્યાં સુધી મારો વિનાશ ન થાય ત્યાં સુધી ચારે બાજુથી તે મારા પર પ્રહાર કરે છે. મારી આશાઓ ઝાડ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ળમાંથી ઉખેડાઇ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દુપરાંત તેમણે પોતાનો બધો રોષ મારી વિરુદ્ધ પ્રગટ કર્યો છે, તેઓ મને પોતાનો શત્રુ જેવો ગ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ણે તેનું આખું સૈન્ય મારી સામે મૂકી દીધું છે, મારી આજુબાજુ હુમલો કરવા માટે ઊંચી મજબૂત ઇમા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ી છે. અને મારા ઘરની આસપાસ છાવણીઓ ના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મણે મને મારા ભાઇઓ અને સાથીઓથી વિખૂટો પાડ્યો છે. હું બધાય સ્વજનોમાં અજાણ્યા જેવો લાગ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અયૂબે જવાબ આપ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તમે ક્યાં સુધી મને આવો ત્રાસ આપ્યા કરશો? અને મહેણાં મારીને મને કચડ્યા કર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પહેલેથીજ મને દસ વખત મહેણાં માર્યાં છે. જયારે તમે મારા પર હુમલો કરો છો, તમને શરમ આવતી નથ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મેં પાપ કર્યુ પણ હોય, તો તે મારી સમસ્યા છે. તે તમને દુ:ખ નહિ પહોંચા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ગાંવહાંલાઓએ મને તજી દીધો છે. મારા મિત્રો પણ મને ભૂલી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રા ઘરમાં જે મુલાકાતીઓ રહે છે તે તથા મારા નોકરો પણ મને પારકા જેવો ગણે છે. તેઓને હું વિદેશી જ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ારા નોકરને હું બોલાવું છું અને તે આવતો નથી. જો હું મદદ માટે આજીજી કરું તો પણ તે જવાબ આપ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ારી પત્ની મારા શ્વાસનેજ ધિક્કારે છે, અને મારા સગા ભાઇઓ પણ મારો તિરસ્ક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નાનાં બાળકો પણ મારો તિરસ્કાર કરે છે; અને જ્યારે હું ઊઠું છું ત્યારે તેઓ મને ખરાબ શબ્દો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રા ગાઢ મિત્રો મારો તિરસ્કાર કરે છે. મારા સૌ પ્રિયજનો મારી વિરૂદ્ધ થઇ ગ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ખૂબ પાતળો છું, મારાં હાડકાંમાંથી મારી ચામડી ઢીલાશથી લટકે છે. મારામાં થોડોકજ જીવ બાકી રહ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ે મારા મિત્રો, મારા પર દયા કરો, કારણકે દેવ મારી વિરૂદ્ધ થઇ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શા માટે દેવની જેમ તમે પણ મારી પાછળ પડ્યાં છો? મેં વેઠેલા દુ:ખોથી પણ તમને સંતોષ નથી થતો શ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ું ઇચ્છું છું, કોઇ હું શું બોલું છું તે યાદ રાખે અને તે એક ચોપડીમાં લખે. હું ઇચ્છું છું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બ્દો ટીપણી પર લખ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 ઇચ્છું છું કે, હું જે કહું છું તે લોખંડની કલમથી સીસાથી ખડક પર કોતરવામાં આવે તો તે સદ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જાણું છું કે મારો ઉધ્ધાર કરનાર કોઇ છે. હું જાણુ છું તે જીવે છે. અને આખરે તે અહીં પૃથ્વી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ો રહેશે અને મારો બચાવ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ારી ચામડી ઉતરડાઇ જશે અને મારો દેહ પડી જશે પછી પણ હું મારા દેવને મળ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ા, હું તેમને મારી પોતાની આંખો વડે જોઇશ.બીજું કોઇ નહિ હું પોતેજ દેવને જોઇશ અને તે મને મ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લો ક્ષુબ્ધ અનુભવ કરાવે છે તે હું તમને કહ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મે કદાચ કહો, “અમે અયૂબને હેરાન કરીશું. અને તેનો વાંક કાઢવા કઇક કારણ શોધ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રવારથી તમારે ડરવું જોઇએ; કારણકે દેવ ગુનેગાર ને સજા આપે છે. તમને સજા આપવા દેવ તરવારનો ઊપયો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 ત્યારે તમને ખબર પડશે કે ન્યાય કરનાર એક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2026-10-21T06:12:33Z</dcterms:created>
  <dcterms:modified xsi:type="dcterms:W3CDTF">2026-10-21T06:12:33Z</dcterms:modified>
  <dc:title>અયૂબ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