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பிதாவாகிய தேவனுக்குள்ளும் கர்த்தராகிய இயேசுகிறிஸ்துவுக்குள்ளும் இருக்கிற தெசலோனிக்கேயர் சபை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பிதாவாகிய தேவனுக்குள்ளும் கர்த்தராகிய இயேசுகிறிஸ்துவுக்குள்ளும் இருக்கிற தெசலோனிக்கேயர் சபை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க்குப் பிரியமான சகோதரரே, உங்கள் விசுவாசத்தின் கிரியையையும், உங்கள் அன்பின் பிரயாசத்தையும், நம்முடைய கர்த்தருடைய இயேசுகிறிஸ்துவின்மேலுள்ள உங்கள் நம்பிக்கையின் பொறுமையையும், நம்முடைய பிதாவாகிய தேவனுக்குமுன்பாக நாங்கள் இடைவிடாமல் நினைவுகூர்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தெரிந்துகொள்ளப்பட்டவர்களென்று நாங்கள் அறி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தெரிந்துகொள்ளப்பட்டவர்களென்று நாங்கள் அறி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ஜெபங்களில் இடைவிடாமல் உங்களைக்குறித்து விண்ணப்பம்பண்ணி, உங்களெல்லாருக்காகவும் எப்பொழுதும் தேவனை ஸ்தோத்திரி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ஜெபங்களில் இடைவிடாமல் உங்களைக்குறித்து விண்ணப்பம்பண்ணி, உங்களெல்லாருக்காகவும் எப்பொழுதும் தேவனை ஸ்தோத்திரி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சுவிசேஷம் உங்களிடத்தில் வசனத்தோடேமாத்திரமல்ல, வல்லமையோடும், பரிசுத்த ஆவியோடும், முழுநிச்சயத்தோடும் வந்தது; நாங்களும் உங்களுக்குள்ளே இருந்தபோது உங்கள்நிமித்தம் எப்படிப்பட்டவர்களாயிருந்தோமென்று அறிந்திருக்கிற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சுவிசேஷம் உங்களிடத்தில் வசனத்தோடேமாத்திரமல்ல, வல்லமையோடும், பரிசுத்த ஆவியோடும், முழுநிச்சயத்தோடும் வந்தது; நாங்களும் உங்களுக்குள்ளே இருந்தபோது உங்கள்நிமித்தம் எப்படிப்பட்டவர்களாயிருந்தோமென்று அறிந்திருக்கிறீ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சுவிசேஷம் உங்களிடத்தில் வசனத்தோடேமாத்திரமல்ல, வல்லமையோடும், பரிசுத்த ஆவியோடும், முழுநிச்சயத்தோடும் வந்தது; நாங்களும் உங்களுக்குள்ளே இருந்தபோது உங்கள்நிமித்தம் எப்படிப்பட்டவர்களாயிருந்தோமென்று அறிந்திருக்கிறீ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ிகுந்த உபத்திரவத்திலே, பரிசுத்த ஆவியின் சந்தோஷத்தோடே, திருவசனத்தை ஏற்றுக்கொண்டு, எங்களையும் கர்த்தரையும் பின்பற்றுகிறவர்களா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ிகுந்த உபத்திரவத்திலே, பரிசுத்த ஆவியின் சந்தோஷத்தோடே, திருவசனத்தை ஏற்றுக்கொண்டு, எங்களையும் கர்த்தரையும் பின்பற்றுகிறவர்களா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மக்கெதோனியாவிலும் அகாயாவிலுமுள்ள விசுவாசிகள் யாவருக்கும் மாதிரிகளான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உங்களிடத்திலிருந்து கர்த்தருடைய வசனம் மக்கெதோனியாவிலும் அகாயாவிலும் தொனித்ததுமல்லாமல், நாங்கள் அதைக்குறித்து ஒன்றும் சொல்லவேண்டியதாயிராதபடிக்கு, தேவனைப்பற்றின உங்கள் விசுவாசம் எங்கும் பிரசித்த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உங்களிடத்திலிருந்து கர்த்தருடைய வசனம் மக்கெதோனியாவிலும் அகாயாவிலும் தொனித்ததுமல்லாமல், நாங்கள் அதைக்குறித்து ஒன்றும் சொல்லவேண்டியதாயிராதபடிக்கு, தேவனைப்பற்றின உங்கள் விசுவாசம் எங்கும் பிரசித்தம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உங்களிடத்திலிருந்து கர்த்தருடைய வசனம் மக்கெதோனியாவிலும் அகாயாவிலும் தொனித்ததுமல்லாமல், நாங்கள் அதைக்குறித்து ஒன்றும் சொல்லவேண்டியதாயிராதபடிக்கு, தேவனைப்பற்றின உங்கள் விசுவாசம் எங்கும் பிரசித்தம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அவர்கள்தாமே எங்களைக்குறித்து, உங்களிடத்தில் நாங்கள் அடைந்த பிரவேசம் இன்னதென்பதையும், ஜீவனுள்ள மெய்யான தேவனுக்கு ஊழியஞ்செய்வதற்கு, நீங்கள் விக்கிரகங்களை விட்டு தேவனிடத்திற்கு மனந்திரும்பினத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அவர்கள்தாமே எங்களைக்குறித்து, உங்களிடத்தில் நாங்கள் அடைந்த பிரவேசம் இன்னதென்பதையும், ஜீவனுள்ள மெய்யான தேவனுக்கு ஊழியஞ்செய்வதற்கு, நீங்கள் விக்கிரகங்களை விட்டு தேவனிடத்திற்கு மனந்திரும்பினத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ோரிலிருந்தெழுப்பினவரும், இனிவரும் கோபாக்கினையினின்று நம்மை நீங்கலாக்கி இரட்சிக்கிறவருமாயிருக்கிற அவருடைய குமாரனாகிய இயேசு பரலோகத்திலிருந்து வருவதை நீங்கள் எதிர்பார்த்துக்கொண்டிருக்கிறதையும், அறிவிக்கிறா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ோரிலிருந்தெழுப்பினவரும், இனிவரும் கோபாக்கினையினின்று நம்மை நீங்கலாக்கி இரட்சிக்கிறவருமாயிருக்கிற அவருடைய குமாரனாகிய இயேசு பரலோகத்திலிருந்து வருவதை நீங்கள் எதிர்பார்த்துக்கொண்டிருக்கிறதையும், அறிவிக்கிறா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ோரிலிருந்தெழுப்பினவரும், இனிவரும் கோபாக்கினையினின்று நம்மை நீங்கலாக்கி இரட்சிக்கிறவருமாயிருக்கிற அவருடைய குமாரனாகிய இயேசு பரலோகத்திலிருந்து வருவதை நீங்கள் எதிர்பார்த்துக்கொண்டிருக்கிறதையும், அறிவிக்கிறா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ൌലൊസും സില്വാനൊസും തിമൊഥെയൊസും പിതാവായ ദൈവത്തിലും കർത്താവായ യേശുക്രിസ്തുവിലും ഉ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െസ്സലൊനീക്യസഭെക്കു എഴുതുന്നതു: നിങ്ങൾക്കു കൃപയും സമാധാന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ങ്ങളുടെ പ്രാർത്ഥനയിൽ നിങ്ങളെ സ്മരിച്ചുകൊണ്ടു നിങ്ങളുടെ വിശ്വാസത്തിന്റെ വേലയും സ്നേഹപ്രയത്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മ്മുടെ കർത്താവായ യേശിക്രിസ്തുവിനെക്കുറിച്ചുള്ള പ്രത്യാശയുടെ സ്ഥിരതയും ഇടവിടാതെ നമ്മുടെ ദൈവ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വുമായവന്റെ സന്നിധിയിൽ ഓർ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ങ്ങൾ നിങ്ങൾക്കെല്ലാവർക്കും വേണ്ടി എപ്പോഴും ദൈവത്തിന്നു സ്തോത്രം ചെയ്യുന്നു. ദൈവ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ിക്കപ്പെട്ട സഹോദരന്മാരേ, നിങ്ങളുടെ തിരഞ്ഞെടുപ്പിനെ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ങ്ങളുടെ സുവിശേഷം വചനമായി മാത്രമല്ല, ശക്തിയോടും പരിശുദ്ധാത്മാവോടും ബഹുനിശ്ചയത്തോടും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 നിങ്ങളുടെ അടുക്കൽ വന്നതു; നിങ്ങളുടെ നിമിത്തം ഞങ്ങൾ നിങ്ങളുടെ ഇടയിൽ എങ്ങനെ പെരുമാറി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ബഹുകഷ്ടം സഹിക്കേണ്ടിവന്നിട്ടും നിങ്ങൾ പരിശുദ്ധാത്മാവിന്റെ സന്തോഷത്തോടെ വചനം കൈക്കൊണ്ടു ഞങ്ങ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നും അനുകാരികള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ങ്ങനെ നിങ്ങൾ മക്കെദൊന്യയിലും അഖായയിലും വിശ്വസിക്കുന്നവർക്കു എല്ലാവർക്കും മാതൃകയ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ളുടെ അടുക്കൽ നിന്നു കർത്താവിന്റെ വചനം മുഴങ്ങിച്ചെന്നതു മക്കെദൊന്യയിലും അഖായയിലും മാത്രമ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ടവും നിങ്ങൾക്കു ദൈവത്തിലുള്ള വിശ്വാസം പ്രസിദ്ധമായിരിക്കുന്നു; അതുകൊണ്ടു ഞങ്ങൾ ഒന്നും പറ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ശ്യ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ങ്ങൾക്കു നിങ്ങളുടെ അടുക്കൽ എങ്ങനെയുള്ള പ്രവേശനം സാധിച്ചു എന്നും ജീവനുള്ള സത്യദൈ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വിപ്പാന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മരിച്ചവരുടെ ഇടയിൽ നിന്നു ഉയിർപ്പിച്ച തന്റെ പുത്രനും വരുവാനുള്ള കോപത്തിൽനിന്നു നമ്മ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ക്കുന്നവനുമായ യേശു സ്വർഗ്ഗത്തിൽനിന്നു വരുന്നതു കാത്തിരിപ്പാനും നിങ്ങൾ വിഗ്രഹങ്ങളെ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ങ്കലേക്കു എങ്ങനെ തിരിഞ്ഞുവന്നു എന്നും അവർ തന്നെ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2026-10-22T08:48:39Z</dcterms:created>
  <dcterms:modified xsi:type="dcterms:W3CDTF">2026-10-22T08:48:39Z</dcterms:modified>
  <dc:title>1 തെസ്സലോനിക്യർ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