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presProps" Target="presProps.xml"/>
  <Relationship Id="rId50" Type="http://schemas.openxmlformats.org/officeDocument/2006/relationships/viewProps" Target="viewProps.xml"/>
  <Relationship Id="rId51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தாவீதின் மனுஷர் அவனை நோக்கி: இதோ, நான் உன் சத்துருவை உன் கையில் ஒப்புக்கொடுப்பேன்; உன் பார்வைக்கு நலமானபடி அவனுக்குச் செய்வாயாக என்று கர்த்தர் உன்னோடே சொன்ன நாள் இதுதானே என்றார்கள்; தாவீது எழுந்திருந்துபோய், சவுலுடைய சால்வையின் தொங்கலை மெள்ள அறுத்துக்கொண்ட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 சவுலின் சால்வைத் தொங்கலை அறுத்துக்கொண்டதினிமித்தம் அவன் மனது அடித்துக்கொண்டிருந்து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தாவீது சவுலின் சால்வைத் தொங்கலை அறுத்துக்கொண்டதினிமித்தம் அவன் மனது அடித்துக்கொண்டிருந்து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தன் மனுஷரைப் பார்த்து: கர்த்தர் அபிஷேகம்பண்ணின என் ஆண்டவன்மேல் என் கையைப் போடும்படியான இப்படிப்பட்ட காரியத்தை நான் செய்யாதபடிக்கு, கர்த்தர் என்னைக் காப்பாராக; அவர் கர்த்தரால் அபிஷேகம் பண்ணப்பட்டவர் என்று சொல்லி,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அவன் தன் மனுஷரைப் பார்த்து: கர்த்தர் அபிஷேகம்பண்ணின என் ஆண்டவன்மேல் என் கையைப் போடும்படியான இப்படிப்பட்ட காரியத்தை நான் செய்யாதபடிக்கு, கர்த்தர் என்னைக் காப்பாராக; அவர் கர்த்தரால் அபிஷேகம் பண்ணப்பட்டவர் என்று சொல்லி,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ன் மனுஷரைச் சவுலின் மேல் எழும்ப ஒட்டாமல், இவ்வார்த்தைகளினால் அவர்களைத் தடைபண்ணினான்; சவுல் எழுந்திருந்து, கெபியைவிட்டு, வழியே நடந்துபோன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தன் மனுஷரைச் சவுலின் மேல் எழும்ப ஒட்டாமல், இவ்வார்த்தைகளினால் அவர்களைத் தடைபண்ணினான்; சவுல் எழுந்திருந்து, கெபியைவிட்டு, வழியே நடந்துபோனான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தாவீதும் எழுந்து, கெபியிலிருந்து புறப்பட்டு, சவுலுக்குப் பின்னாகப் போய்; ராஜாவாகிய என் ஆண்டவனே என்று கூப்பிட்டான்; சவுல் திரும்பிப் பார்த்தபோது, தாவீது தரைமட்டும் முகங்குனிந்து வணங்கி,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அப்பொழுது தாவீதும் எழுந்து, கெபியிலிருந்து புறப்பட்டு, சவுலுக்குப் பின்னாகப் போய்; ராஜாவாகிய என் ஆண்டவனே என்று கூப்பிட்டான்; சவுல் திரும்பிப் பார்த்தபோது, தாவீது தரைமட்டும் முகங்குனிந்து வணங்கி,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சவுலை நோக்கி: தாவீது உமக்குப் பொல்லாப்புச் செய்யப்பார்க்கிறான் என்று சொல்லுகிற மனுஷருடைய வார்த்தைகளை ஏன் கேட்கிறீர்?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வுல் பெலிஸ்தரைப் பின் தொடர்ந்து திரும்பிவந்தபோது, இதோ, தாவீது என்கேதியின் வனாந்தரத்தில் இருக்கிறான் என்று அவனுக்கு அறிவிக்கப்பட்டது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ோ, கர்த்தர் இன்று கெபியில் உம்மை என் கையில் ஒப்புக்கொடுத்தார் என்பதை இன்றையதினம் உம்முடைய கண்கள் கண்டதே, உம்மைக் கொன்றுபோடவேண்டும் என்று சிலர் சொன்னார்கள்; ஆனாலும் என் கை உம்மைத் தப்பவிட்டது; என் ஆண்டவன் மேல் என் கையைப் போடேன்; அவர் கர்த்தரால் அபிஷேகம்பண்ணப்பட்டவராமே என்றே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ோ, கர்த்தர் இன்று கெபியில் உம்மை என் கையில் ஒப்புக்கொடுத்தார் என்பதை இன்றையதினம் உம்முடைய கண்கள் கண்டதே, உம்மைக் கொன்றுபோடவேண்டும் என்று சிலர் சொன்னார்கள்; ஆனாலும் என் கை உம்மைத் தப்பவிட்டது; என் ஆண்டவன் மேல் என் கையைப் போடேன்; அவர் கர்த்தரால் அபிஷேகம்பண்ணப்பட்டவராமே என்றே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இதோ, கர்த்தர் இன்று கெபியில் உம்மை என் கையில் ஒப்புக்கொடுத்தார் என்பதை இன்றையதினம் உம்முடைய கண்கள் கண்டதே, உம்மைக் கொன்றுபோடவேண்டும் என்று சிலர் சொன்னார்கள்; ஆனாலும் என் கை உம்மைத் தப்பவிட்டது; என் ஆண்டவன் மேல் என் கையைப் போடேன்; அவர் கர்த்தரால் அபிஷேகம்பண்ணப்பட்டவராமே என்றேன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தகப்பனே பாரும்; என் கையிலிருக்கிற உம்முடைய சால்வையின் தொங்கலைப் பாரும்; உம்மைக் கொன்று போடாமல், உம்முடைய சால்வையின் தொங்கலை அறுத்துக்கொண்டேன்; என் கையிலே பொல்லாப்பும் துரோகமும் இல்லை என்றும், உமக்கு நான் குற்றம் செய்யவில்லை என்றும் அறிந்துகொள்ளும்; நீரோ என் பிராணனை வாங்க, அதை வேட்டையாடுகிறீர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தகப்பனே பாரும்; என் கையிலிருக்கிற உம்முடைய சால்வையின் தொங்கலைப் பாரும்; உம்மைக் கொன்று போடாமல், உம்முடைய சால்வையின் தொங்கலை அறுத்துக்கொண்டேன்; என் கையிலே பொல்லாப்பும் துரோகமும் இல்லை என்றும், உமக்கு நான் குற்றம் செய்யவில்லை என்றும் அறிந்துகொள்ளும்; நீரோ என் பிராணனை வாங்க, அதை வேட்டையாடுகிறீர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என் தகப்பனே பாரும்; என் கையிலிருக்கிற உம்முடைய சால்வையின் தொங்கலைப் பாரும்; உம்மைக் கொன்று போடாமல், உம்முடைய சால்வையின் தொங்கலை அறுத்துக்கொண்டேன்; என் கையிலே பொல்லாப்பும் துரோகமும் இல்லை என்றும், உமக்கு நான் குற்றம் செய்யவில்லை என்றும் அறிந்துகொள்ளும்; நீரோ என் பிராணனை வாங்க, அதை வேட்டையாடுகிறீர்.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எனக்கும் உமக்கும் நடு நின்று நியாயம் விசாரித்து, கர்த்தர் தாமே என் காரியத்தில் உமக்கு நீதியைச் சரிக்கட்டுவாராக; உம்முடைய பேரில் நான் கைபோடுவதில்லை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எனக்கும் உமக்கும் நடு நின்று நியாயம் விசாரித்து, கர்த்தர் தாமே என் காரியத்தில் உமக்கு நீதியைச் சரிக்கட்டுவாராக; உம்முடைய பேரில் நான் கைபோடுவதில்லை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ுதியோர் மொழிப்படியே, ஆகாதவர்களிடத்திலே ஆகாமியம் பிறக்கும்; ஆகையால் உம்முடையபேரில் நான் கை போடுவதில்லை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முதியோர் மொழிப்படியே, ஆகாதவர்களிடத்திலே ஆகாமியம் பிறக்கும்; ஆகையால் உம்முடையபேரில் நான் கை போடுவதில்லை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சவுல் பெலிஸ்தரைப் பின் தொடர்ந்து திரும்பிவந்தபோது, இதோ, தாவீது என்கேதியின் வனாந்தரத்தில் இருக்கிறான் என்று அவனுக்கு அறிவிக்கப்பட்டது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ஸ்ரவேலின் ராஜா யாரைத் தேடப் புறப்பட்டார்? ஒரு செத்த நாயையா, ஒரு தெள்ளுப்பூச்சியையா, நீர் யாரைப் பின் தொடருகிறீர்?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இஸ்ரவேலின் ராஜா யாரைத் தேடப் புறப்பட்டார்? ஒரு செத்த நாயையா, ஒரு தெள்ளுப்பூச்சியையா, நீர் யாரைப் பின் தொடருகிறீர்?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நியாயாதிபதியாயிருந்து, எனக்கும் உமக்கும் நியாயந்தீர்த்து, எனக்காக வழக்காடி, நான் உம்முடைய கைக்குத் தப்ப என்னை விடுவிப்பாராக என்ற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கர்த்தர் நியாயாதிபதியாயிருந்து, எனக்கும் உமக்கும் நியாயந்தீர்த்து, எனக்காக வழக்காடி, நான் உம்முடைய கைக்குத் தப்ப என்னை விடுவிப்பாராக என்ற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ாவீது இந்த வார்த்தைகளைச் சவுலோடே சொல்லி முடிந்தபின்பு, சவுல்: என் குமாரனாகிய தாவீதே, இது உன்னுடைய சத்தமல்லவா என்று சொல்லி, சத்தமிட்டு அழுது,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தாவீது இந்த வார்த்தைகளைச் சவுலோடே சொல்லி முடிந்தபின்பு, சவுல்: என் குமாரனாகிய தாவீதே, இது உன்னுடைய சத்தமல்லவா என்று சொல்லி, சத்தமிட்டு அழுது,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ாவீதைப் பார்த்து: நீ என்னைப் பார்க்கிலும் நீதிமான்; நீ எனக்கு நன்மை செய்தாய்; நானோ உனக்கு தீமைசெய்தே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ாவீதைப் பார்த்து: நீ என்னைப் பார்க்கிலும் நீதிமான்; நீ எனக்கு நன்மை செய்தாய்; நானோ உனக்கு தீமைசெய்தே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எனக்கு நன்மைசெய்ததை இன்று விளங்கப்பண்ணினாய்; கர்த்தர் என்னை உன் கையில் ஒப்புக்கொடுத்திருந்தும், நீ என்னைக் கொன்றுபோடவில்லை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நீ எனக்கு நன்மைசெய்ததை இன்று விளங்கப்பண்ணினாய்; கர்த்தர் என்னை உன் கையில் ஒப்புக்கொடுத்திருந்தும், நீ என்னைக் கொன்றுபோடவில்லை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சவுல்: இஸ்ரவேல் அனைத்திலும் தெரிந்துகொள்ளப்பட்ட மூவாயிரம்பேரைக் கூட்டிக்கொண்டு, தாவீதையும் அவன் மனுஷரையும் வரையாடுகளுள்ள கன்மலைகளின் மேல் தேடப்போனான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வன் தன் மாற்றானைக் கண்டு பிடித்தால், அவனைச் சுகமே போகவிடுவானோ? இன்று நீ எனக்குச் செய்த நன்மைக்காகக் கர்த்தர் உனக்கு நன்மை செய்வாராக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ஒருவன் தன் மாற்றானைக் கண்டு பிடித்தால், அவனைச் சுகமே போகவிடுவானோ? இன்று நீ எனக்குச் செய்த நன்மைக்காகக் கர்த்தர் உனக்கு நன்மை செய்வாராக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நிச்சயமாக ராஜாவாய் இருப்பாய் என்றும், இஸ்ரவேலின் ராஜ்யபாரம் உன் கையில் நிலைவரப்படும் என்றும் அறிவேன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நீ நிச்சயமாக ராஜாவாய் இருப்பாய் என்றும், இஸ்ரவேலின் ராஜ்யபாரம் உன் கையில் நிலைவரப்படும் என்றும் அறிவேன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ோதும் நீ எனக்குப் பின்னிருக்கும் என் சந்ததியை வேரறுப்பதில்லை என்றும், என் தகப்பன் வீட்டாரில் என் பெயரை அழித்துப்போடுவதில்லை என்றும் கர்த்தர்மேல் எனக்கு ஆணையிட்டுக் கொடு என்றான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இப்போதும் நீ எனக்குப் பின்னிருக்கும் என் சந்ததியை வேரறுப்பதில்லை என்றும், என் தகப்பன் வீட்டாரில் என் பெயரை அழித்துப்போடுவதில்லை என்றும் கர்த்தர்மேல் எனக்கு ஆணையிட்டுக் கொடு என்றான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அப்பொழுது தாவீது சவுலுக்கு ஆணையிட்டுக்கொடுத்தான்; பின்பு, சவுல் தன் வீட்டுக்குப் புறப்பட்டுப்போனான்; தாவீதும் அவன் மனுஷரும் அரணிப்பான இடத்திற்கு ஏறிப்போன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ப்பொழுது சவுல்: இஸ்ரவேல் அனைத்திலும் தெரிந்துகொள்ளப்பட்ட மூவாயிரம்பேரைக் கூட்டிக்கொண்டு, தாவீதையும் அவன் மனுஷரையும் வரையாடுகளுள்ள கன்மலைகளின் மேல் தேடப்போனான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ழியோரத்திலிருக்கிற ஆட்டுத்தொழுவங்களிடத்தில் அவன் வந்தபோது, அங்கே ஒரு கெபி இருந்தது; அதிலே சவுல் மலஜலாதிக்குப் போனான்; தாவீதும் அவன் மனுஷரும் அந்தக் கெபியின் பக்கங்களில் உட்கார்ந்திருந்த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வழியோரத்திலிருக்கிற ஆட்டுத்தொழுவங்களிடத்தில் அவன் வந்தபோது, அங்கே ஒரு கெபி இருந்தது; அதிலே சவுல் மலஜலாதிக்குப் போனான்; தாவீதும் அவன் மனுஷரும் அந்தக் கெபியின் பக்கங்களில் உட்கார்ந்திருந்த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தாவீதின் மனுஷர் அவனை நோக்கி: இதோ, நான் உன் சத்துருவை உன் கையில் ஒப்புக்கொடுப்பேன்; உன் பார்வைக்கு நலமானபடி அவனுக்குச் செய்வாயாக என்று கர்த்தர் உன்னோடே சொன்ன நாள் இதுதானே என்றார்கள்; தாவீது எழுந்திருந்துபோய், சவுலுடைய சால்வையின் தொங்கலை மெள்ள அறுத்துக்கொண்டான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அப்பொழுது தாவீதின் மனுஷர் அவனை நோக்கி: இதோ, நான் உன் சத்துருவை உன் கையில் ஒப்புக்கொடுப்பேன்; உன் பார்வைக்கு நலமானபடி அவனுக்குச் செய்வாயாக என்று கர்த்தர் உன்னோடே சொன்ன நாள் இதுதானே என்றார்கள்; தாவீது எழுந்திருந்துபோய், சவுலுடைய சால்வையின் தொங்கலை மெள்ள அறுத்துக்கொண்ட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7651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hen David arose, and cut off the skirt of Saul's robe private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And it came to pass afterward, that David's heart stroke him, because he had cut off Saul'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kir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And he said unto his men, The LORD forbid that I should do this thing unto my master, the LORD'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ointed, to stretch forth mine hand against him, seeing he is the anointed of the LOR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So David stayed his servants with these words, and suffered them not to rise against Saul. Bu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ul rose up out of the cave, and went on his w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David also arose afterward, and went out of the cave, and cried after Saul, saying, My lord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king. And when Saul looked behind him, David stooped with his face to the earth, and bowed himself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And David said to Saul, Wherefore hear you men's words, saying, Behold, David seeks your hur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And it came to pass, when Saul was returned from following the Philistines, that it was told him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Behold, this day yours eyes have seen how that the LORD had delivered you to day into mine h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n the cave: and some bade me kill you: but mine eye spared you; and I said, I will not put for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mine hand against my lord; for he is the LORD's anointe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Moreover, my father, see, yea, see the skirt of your robe in my hand: for in that I cut off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kirt of your robe, and killed you not, know you and see that there is neither evil nor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ansgression in mine hand, and I have not sinned against you; yet you hunt my soul to take i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The LORD judge between me and you, and the LORD avenge me of you: but mine hand shall not b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on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As says the proverb of the ancients, Wickedness proceeds from the wicked: but mine hand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not be upon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ying, Behold, David is in the wilderness of Engedi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After whom is the king of Israel come out? after whom do you pursue? after a dead dog, after a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lea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The LORD therefore be judge, and judge between me and you, and see, and plead my cause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deliver me out of yours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it came to pass, when David had made an end of speaking these words unto Saul, that Sau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id, Is this your voice, my son David? And Saul lifted up his voice, and wep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And he said to David, You are more righteous than I: for you have rewarded me good, whereas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ve rewarded you evi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And you have showed this day how that you have dealt well with me: forasmuch as when the LOR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ad delivered me into yours hand, you killed me no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Then Saul took three thousand chosen men out of all Israel, and went to seek David and his me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For if a man find his enemy, will he let him go well away? wherefore the LORD reward you goo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that you have done unto me this da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And now, behold, I know well that you shall surely be king, and that the kingdom of Israel shall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e established in yours han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Swear now therefore unto me by the LORD, that you will not cut off my seed after me, and tha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 will not destroy my name out of my father's hous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And David swore unto Saul. And Saul went home; but David and his men got them up unto the hol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upon the rocks of the wild goat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he came to the sheepcotes by the way, where was a cave; and Saul went in to cover his feet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David and his men remained in the sides of the cav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nd the men of David said unto him, Behold the day of which the LORD said unto you, Behold, I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will deliver yours enemy into yours hand, that you may do to him as it shall seem good unto you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 Samuel : 2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2026-09-07T05:50:39Z</dcterms:created>
  <dcterms:modified xsi:type="dcterms:W3CDTF">2026-09-07T05:50:39Z</dcterms:modified>
  <dc:title>1 Samuel : 24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