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Override PartName="/ppt/slides/slide63.xml" ContentType="application/vnd.openxmlformats-officedocument.presentationml.slide+xml"/>
  <Override PartName="/ppt/notesSlides/notesSlide63.xml" ContentType="application/vnd.openxmlformats-officedocument.presentationml.notesSlide+xml"/>
  <Override PartName="/ppt/slides/slide64.xml" ContentType="application/vnd.openxmlformats-officedocument.presentationml.slide+xml"/>
  <Override PartName="/ppt/notesSlides/notesSlide64.xml" ContentType="application/vnd.openxmlformats-officedocument.presentationml.notesSlide+xml"/>
  <Override PartName="/ppt/slides/slide65.xml" ContentType="application/vnd.openxmlformats-officedocument.presentationml.slide+xml"/>
  <Override PartName="/ppt/notesSlides/notesSlide65.xml" ContentType="application/vnd.openxmlformats-officedocument.presentationml.notesSlide+xml"/>
  <Override PartName="/ppt/slides/slide66.xml" ContentType="application/vnd.openxmlformats-officedocument.presentationml.slide+xml"/>
  <Override PartName="/ppt/notesSlides/notesSlide66.xml" ContentType="application/vnd.openxmlformats-officedocument.presentationml.notesSlide+xml"/>
  <Override PartName="/ppt/slides/slide67.xml" ContentType="application/vnd.openxmlformats-officedocument.presentationml.slide+xml"/>
  <Override PartName="/ppt/notesSlides/notesSlide67.xml" ContentType="application/vnd.openxmlformats-officedocument.presentationml.notesSlide+xml"/>
  <Override PartName="/ppt/slides/slide68.xml" ContentType="application/vnd.openxmlformats-officedocument.presentationml.slide+xml"/>
  <Override PartName="/ppt/notesSlides/notesSlide68.xml" ContentType="application/vnd.openxmlformats-officedocument.presentationml.notesSlide+xml"/>
  <Override PartName="/ppt/slides/slide69.xml" ContentType="application/vnd.openxmlformats-officedocument.presentationml.slide+xml"/>
  <Override PartName="/ppt/notesSlides/notesSlide69.xml" ContentType="application/vnd.openxmlformats-officedocument.presentationml.notesSlide+xml"/>
  <Override PartName="/ppt/slides/slide70.xml" ContentType="application/vnd.openxmlformats-officedocument.presentationml.slide+xml"/>
  <Override PartName="/ppt/notesSlides/notesSlide70.xml" ContentType="application/vnd.openxmlformats-officedocument.presentationml.notesSlide+xml"/>
  <Override PartName="/ppt/slides/slide71.xml" ContentType="application/vnd.openxmlformats-officedocument.presentationml.slide+xml"/>
  <Override PartName="/ppt/notesSlides/notesSlide71.xml" ContentType="application/vnd.openxmlformats-officedocument.presentationml.notesSlide+xml"/>
  <Override PartName="/ppt/slides/slide72.xml" ContentType="application/vnd.openxmlformats-officedocument.presentationml.slide+xml"/>
  <Override PartName="/ppt/notesSlides/notesSlide72.xml" ContentType="application/vnd.openxmlformats-officedocument.presentationml.notesSlide+xml"/>
  <Override PartName="/ppt/slides/slide73.xml" ContentType="application/vnd.openxmlformats-officedocument.presentationml.slide+xml"/>
  <Override PartName="/ppt/notesSlides/notesSlide73.xml" ContentType="application/vnd.openxmlformats-officedocument.presentationml.notesSlide+xml"/>
  <Override PartName="/ppt/slides/slide74.xml" ContentType="application/vnd.openxmlformats-officedocument.presentationml.slide+xml"/>
  <Override PartName="/ppt/notesSlides/notesSlide74.xml" ContentType="application/vnd.openxmlformats-officedocument.presentationml.notesSlide+xml"/>
  <Override PartName="/ppt/slides/slide75.xml" ContentType="application/vnd.openxmlformats-officedocument.presentationml.slide+xml"/>
  <Override PartName="/ppt/notesSlides/notesSlide75.xml" ContentType="application/vnd.openxmlformats-officedocument.presentationml.notesSlide+xml"/>
  <Override PartName="/ppt/slides/slide76.xml" ContentType="application/vnd.openxmlformats-officedocument.presentationml.slide+xml"/>
  <Override PartName="/ppt/notesSlides/notesSlide76.xml" ContentType="application/vnd.openxmlformats-officedocument.presentationml.notesSlide+xml"/>
  <Override PartName="/ppt/slides/slide77.xml" ContentType="application/vnd.openxmlformats-officedocument.presentationml.slide+xml"/>
  <Override PartName="/ppt/notesSlides/notesSlide77.xml" ContentType="application/vnd.openxmlformats-officedocument.presentationml.notesSlide+xml"/>
  <Override PartName="/ppt/slides/slide78.xml" ContentType="application/vnd.openxmlformats-officedocument.presentationml.slide+xml"/>
  <Override PartName="/ppt/notesSlides/notesSlide78.xml" ContentType="application/vnd.openxmlformats-officedocument.presentationml.notesSlide+xml"/>
  <Override PartName="/ppt/slides/slide79.xml" ContentType="application/vnd.openxmlformats-officedocument.presentationml.slide+xml"/>
  <Override PartName="/ppt/notesSlides/notesSlide79.xml" ContentType="application/vnd.openxmlformats-officedocument.presentationml.notesSlide+xml"/>
  <Override PartName="/ppt/slides/slide80.xml" ContentType="application/vnd.openxmlformats-officedocument.presentationml.slide+xml"/>
  <Override PartName="/ppt/notesSlides/notesSlide80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  <p:sldId id="321" r:id="rId68"/>
    <p:sldId id="322" r:id="rId69"/>
    <p:sldId id="323" r:id="rId70"/>
    <p:sldId id="324" r:id="rId71"/>
    <p:sldId id="325" r:id="rId72"/>
    <p:sldId id="326" r:id="rId73"/>
    <p:sldId id="327" r:id="rId74"/>
    <p:sldId id="328" r:id="rId75"/>
    <p:sldId id="329" r:id="rId76"/>
    <p:sldId id="330" r:id="rId77"/>
    <p:sldId id="331" r:id="rId78"/>
    <p:sldId id="332" r:id="rId79"/>
    <p:sldId id="333" r:id="rId80"/>
    <p:sldId id="334" r:id="rId81"/>
    <p:sldId id="335" r:id="rId8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slide" Target="slides/slide64.xml"/>
  <Relationship Id="rId67" Type="http://schemas.openxmlformats.org/officeDocument/2006/relationships/slide" Target="slides/slide65.xml"/>
  <Relationship Id="rId68" Type="http://schemas.openxmlformats.org/officeDocument/2006/relationships/slide" Target="slides/slide66.xml"/>
  <Relationship Id="rId69" Type="http://schemas.openxmlformats.org/officeDocument/2006/relationships/slide" Target="slides/slide67.xml"/>
  <Relationship Id="rId70" Type="http://schemas.openxmlformats.org/officeDocument/2006/relationships/slide" Target="slides/slide68.xml"/>
  <Relationship Id="rId71" Type="http://schemas.openxmlformats.org/officeDocument/2006/relationships/slide" Target="slides/slide69.xml"/>
  <Relationship Id="rId72" Type="http://schemas.openxmlformats.org/officeDocument/2006/relationships/slide" Target="slides/slide70.xml"/>
  <Relationship Id="rId73" Type="http://schemas.openxmlformats.org/officeDocument/2006/relationships/slide" Target="slides/slide71.xml"/>
  <Relationship Id="rId74" Type="http://schemas.openxmlformats.org/officeDocument/2006/relationships/slide" Target="slides/slide72.xml"/>
  <Relationship Id="rId75" Type="http://schemas.openxmlformats.org/officeDocument/2006/relationships/slide" Target="slides/slide73.xml"/>
  <Relationship Id="rId76" Type="http://schemas.openxmlformats.org/officeDocument/2006/relationships/slide" Target="slides/slide74.xml"/>
  <Relationship Id="rId77" Type="http://schemas.openxmlformats.org/officeDocument/2006/relationships/slide" Target="slides/slide75.xml"/>
  <Relationship Id="rId78" Type="http://schemas.openxmlformats.org/officeDocument/2006/relationships/slide" Target="slides/slide76.xml"/>
  <Relationship Id="rId79" Type="http://schemas.openxmlformats.org/officeDocument/2006/relationships/slide" Target="slides/slide77.xml"/>
  <Relationship Id="rId80" Type="http://schemas.openxmlformats.org/officeDocument/2006/relationships/slide" Target="slides/slide78.xml"/>
  <Relationship Id="rId81" Type="http://schemas.openxmlformats.org/officeDocument/2006/relationships/slide" Target="slides/slide79.xml"/>
  <Relationship Id="rId82" Type="http://schemas.openxmlformats.org/officeDocument/2006/relationships/slide" Target="slides/slide80.xml"/>
  <Relationship Id="rId83" Type="http://schemas.openxmlformats.org/officeDocument/2006/relationships/presProps" Target="presProps.xml"/>
  <Relationship Id="rId84" Type="http://schemas.openxmlformats.org/officeDocument/2006/relationships/viewProps" Target="viewProps.xml"/>
  <Relationship Id="rId85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எருசலேமின் அலங்கத்தைப் பிரதிஷ்டைபண்ணுகையில், துதியினாலும், பாடலினாலும் கைத்தாளம் தம்புரு சுரமண்டலம் முதலான கீதவாத்தியங்களினாலும், பிரதிஷ்டையை மகிழ்ச்சியோடே கொண்டாட எல்லா இடங்களிலும் இருக்கிற லேவியரை எருசலேமுக்கு வரும்படி தேடினார்கள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எருசலேமின் அலங்கத்தைப் பிரதிஷ்டைபண்ணுகையில், துதியினாலும், பாடலினாலும் கைத்தாளம் தம்புரு சுரமண்டலம் முதலான கீதவாத்தியங்களினாலும், பிரதிஷ்டையை மகிழ்ச்சியோடே கொண்டாட எல்லா இடங்களிலும் இருக்கிற லேவியரை எருசலேமுக்கு வரும்படி தேடினார்கள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எருசலேமின் அலங்கத்தைப் பிரதிஷ்டைபண்ணுகையில், துதியினாலும், பாடலினாலும் கைத்தாளம் தம்புரு சுரமண்டலம் முதலான கீதவாத்தியங்களினாலும், பிரதிஷ்டையை மகிழ்ச்சியோடே கொண்டாட எல்லா இடங்களிலும் இருக்கிற லேவியரை எருசலேமுக்கு வரும்படி தேடினார்கள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அப்படியே பாடகரின் புத்திரர் எருசலேமின் சுற்றுப்புறங்களான சமபூமியிலும், நெத்தோபாத்தியரின் கிராமங்களிலும்,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பெத்கில்காலிலும், கேபா, அஸ்மாவேத் ஊர்களின் நாட்டுப்புறங்களிலுமிருந்துவந்து கூடினார்கள்; பாடகர் எருசலேமைச் சுற்றிலும் தங்களுக்குக் கிராமங்களைக் கட்டியிருந்தார்கள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பெத்கில்காலிலும், கேபா, அஸ்மாவேத் ஊர்களின் நாட்டுப்புறங்களிலுமிருந்துவந்து கூடினார்கள்; பாடகர் எருசலேமைச் சுற்றிலும் தங்களுக்குக் கிராமங்களைக் கட்டியிருந்தார்கள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ஆசாரியரும் லேவியரும் தங்களைச் சுத்தம்பண்ணிக்கொண்டு, ஜனத்தையும் பட்டணவாசல்களையும் அலங்கத்தையும் சுத்தம்பண்ணினார்கள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ஆசாரியரும் லேவியரும் தங்களைச் சுத்தம்பண்ணிக்கொண்டு, ஜனத்தையும் பட்டணவாசல்களையும் அலங்கத்தையும் சுத்தம்பண்ணினார்கள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அப்பொழுது நான் யூதாவின் பிரபுக்களை அலங்கத்தின்மேல் ஏறப்பண்ணி, துதிசெய்து நடந்துபோகும்படி இரண்டு பெரிய கூட்டத்தாரை நிறுத்தினேன்; அவர்களில் ஒரு கூட்டத்தார் அலங்கத்தின்மேல் வலதுபுறமாகக் குப்பைமேட்டு வாசலுக்குப் போனார்கள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அப்பொழுது நான் யூதாவின் பிரபுக்களை அலங்கத்தின்மேல் ஏறப்பண்ணி, துதிசெய்து நடந்துபோகும்படி இரண்டு பெரிய கூட்டத்தாரை நிறுத்தினேன்; அவர்களில் ஒரு கூட்டத்தார் அலங்கத்தின்மேல் வலதுபுறமாகக் குப்பைமேட்டு வாசலுக்குப் போனார்கள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செயல்த்தியேலின் குமாரனாகிய செருபாபேலோடும் யெசுவாவோடும் வந்த ஆசாரியரும் லேவியரும் யாரென்றால்: செராயா எரேமியா, எஸ்றா,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மரியா, மல்லூக், அத்தூஸ்,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செகனியா, ரெகூம், மெரெமோத்,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இத்தோ, கிநேதோ, அபியா,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மியாமின், மாதியா, பில்கா,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செமாயா, யோயாரிப், யெதாயா,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செமாயா, யோயாரிப், யெதாயா,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சல்லு, ஆமோக், இல்க்கியா, யெதாயா என்பவர்கள்; இவர்கள் யெசுவாவின் நாட்களில், ஆசாரியருக்கும் தங்கள் சகோதரருக்கும் தலைவராயிருந்தார்கள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லேவியர் யாரென்றால்: யெசுவா பின்னூயி, கத்மியேல், செரெபியா, யூதா, மத்தனியா என்பவர்கள்; இவனும் இவன் சகோதரரும் துதிசெய்தலை விசாரித்தார்கள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லேவியர் யாரென்றால்: யெசுவா பின்னூயி, கத்மியேல், செரெபியா, யூதா, மத்தனியா என்பவர்கள்; இவனும் இவன் சகோதரரும் துதிசெய்தலை விசாரித்தார்கள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பக்புக்கியா, உன்னி என்கிற அவர்கள் சகோதரர் அவர்களுக்கு எதிரே காவல்காத்திருந்தார்கள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யெசுவா யொயாசீமைப் பெற்றான், யாயசீம் எலியாசிபைப் பெற்றான், எலியாசிப் யொயதாவைப் பெற்றான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யொயதா யோனத்தானைப் பெற்றான், யோனத்தான் யதுவாலைப் பெற்றான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யொயகீமின் நாட்களிலே பிதா வம்சங்களின் தலைவரான ஆசாரியர்கள் யாரென்றால்: செராயாவின் சந்ததியில் மெராயா, எரேமியாவின் சந்ததியில் அனனியா,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யொயகீமின் நாட்களிலே பிதா வம்சங்களின் தலைவரான ஆசாரியர்கள் யாரென்றால்: செராயாவின் சந்ததியில் மெராயா, எரேமியாவின் சந்ததியில் அனனியா,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எஸ்றாவின் சந்ததியில் மெசுல்லாம், அமரியாவின் சந்ததியில் யோகனான்,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மெலிகுவின் சந்ததியில் யோனத்தான், செபனியாவின் சந்ததியில் யோசேப்பு,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ஆரீமின் சந்ததியில் அத்னா, மெராயோதின் சந்ததியில் எல்காய்,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இத்தோவின் சந்ததியில் சகரியா, கிநெதோனின் சந்ததியில் மெசுல்லாம்,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பியாவின் சந்ததியில் சிக்ரி, மினியாமீன்மொவதியா, என்பவர்களின் சந்ததியில் பில்தாய்,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பில்காவின் சந்ததியில் சம்முவா, செமாயாவின் சந்ததியில் யோனத்தான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யோயாரிபின் சந்ததியில் மத்தனா, யெதாயாவின் சந்ததியில் நெதனெயேல் என்பவர்கள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சல்லாயின் சந்ததியில் கல்லாய், ஆமோக்கின் சந்ததியில் ஏபேர்,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இல்க்கியாவின் சந்ததியில் அசபியா, யெதாயாவின் சந்ததியில் நெதனெயேல் என்பவர்கள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எலியாசிபின் நாட்களில் யொயதா, யோகனான், யதுவா என்கிற லேவியர் பிதா வம்சங்களின் தலைவராக எழுதப்பட்டார்கள்; பெர்சியனாகிய தரியுவின் ராஜ்யபாரமட்டும் இருந்த ஆசாரியர்களும் அப்படியே எழுதப்பட்டார்கள்;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எலியாசிபின் நாட்களில் யொயதா, யோகனான், யதுவா என்கிற லேவியர் பிதா வம்சங்களின் தலைவராக எழுதப்பட்டார்கள்; பெர்சியனாகிய தரியுவின் ராஜ்யபாரமட்டும் இருந்த ஆசாரியர்களும் அப்படியே எழுதப்பட்டார்கள்;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லேவி புத்திரராகிய பிதா வம்சங்களின் தலைவர் எலியாசிபின் குமாரனாகிய யோகனானின் நாட்கள்மட்டும் நாளாகமப் புஸ்தகத்தில் எழுதப்பட்டார்கள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லேவி புத்திரராகிய பிதா வம்சங்களின் தலைவர் எலியாசிபின் குமாரனாகிய யோகனானின் நாட்கள்மட்டும் நாளாகமப் புஸ்தகத்தில் எழுதப்பட்டார்கள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லேவியரின் தலைவராகிய அபியாவும், செரெபியாவும், கத்மியேலின் குமாரன் யெசுவாவும், அவர்களுக்கு எதிரே நிற்கிற அவர்கள் சகோதரரும், தேவனுடைய மனுஷனாகிய தாவீதினுடைய கற்பனையின்படியே துதிக்கவும், தோத்திரிக்கவும், ஒருவருக்கொருவர் எதிர்முகமாக முறைமுறையாயிருந்தார்கள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லேவியரின் தலைவராகிய அபியாவும், செரெபியாவும், கத்மியேலின் குமாரன் யெசுவாவும், அவர்களுக்கு எதிரே நிற்கிற அவர்கள் சகோதரரும், தேவனுடைய மனுஷனாகிய தாவீதினுடைய கற்பனையின்படியே துதிக்கவும், தோத்திரிக்கவும், ஒருவருக்கொருவர் எதிர்முகமாக முறைமுறையாயிருந்தார்கள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லேவியரின் தலைவராகிய அபியாவும், செரெபியாவும், கத்மியேலின் குமாரன் யெசுவாவும், அவர்களுக்கு எதிரே நிற்கிற அவர்கள் சகோதரரும், தேவனுடைய மனுஷனாகிய தாவீதினுடைய கற்பனையின்படியே துதிக்கவும், தோத்திரிக்கவும், ஒருவருக்கொருவர் எதிர்முகமாக முறைமுறையாயிருந்தார்கள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மத்தனியா, பக்புக்கியா, ஒபதியா, மெசுல்லாம், தல்மோன், அக்கூப் என்பவர்கள் வாசல்களிலிருக்கிற பொக்கிஷ அறைகளைக் காவல்காக்கிறவர்களாயிருந்தார்கள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யோத்சதாக்கின் குமாரனாகிய யெசுவாவின் குமாரன் யொயகீமின் நாட்களிலும், அதிபதியாகிய நெகேமியாவும், வேதபாரகனாகிய எஸ்றா என்னும் ஆசாரியனும் இருக்கிற நாட்களிலும் அவர்கள் இருந்தார்கள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யோத்சதாக்கின் குமாரனாகிய யெசுவாவின் குமாரன் யொயகீமின் நாட்களிலும், அதிபதியாகிய நெகேமியாவும், வேதபாரகனாகிய எஸ்றா என்னும் ஆசாரியனும் இருக்கிற நாட்களிலும் அவர்கள் இருந்தார்கள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அவர்கள் பிறகாலே ஒசாயாவும், யூதாவின் பிரபுக்களில் பாதிப்பேரும்,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அசரியா, எஸ்றா, மெசுல்லாம்,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யூதா, பென்யமீன், செமாயா, எரேமியா என்பவர்களும்,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பூரிகைகளைப் பிடிக்கிற ஆசாரியரின் புத்திரரில் ஆசாப்பின் குமாரன் சக்கூரின் மகனாகிய மிகாயாவுக்குக் குமாரனான மத்தனியாவின் மகன் செமாயாவுக்குப் பிறந்த யோனத்தானின் குமாரன் சகரியாவும்,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பூரிகைகளைப் பிடிக்கிற ஆசாரியரின் புத்திரரில் ஆசாப்பின் குமாரன் சக்கூரின் மகனாகிய மிகாயாவுக்குக் குமாரனான மத்தனியாவின் மகன் செமாயாவுக்குப் பிறந்த யோனத்தானின் குமாரன் சகரியாவும்,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பூரிகைகளைப் பிடிக்கிற ஆசாரியரின் புத்திரரில் ஆசாப்பின் குமாரன் சக்கூரின் மகனாகிய மிகாயாவுக்குக் குமாரனான மத்தனியாவின் மகன் செமாயாவுக்குப் பிறந்த யோனத்தானின் குமாரன் சகரியாவும்,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தேவனுடைய மனுஷனாகிய தாவீதின் கீதவாத்தியங்களை வாசிக்கிற அவன் சகோதரரான செமாயா, அசரெயேல், மிலாலாய், கிலாலாய், மகாய், நெதனெயேல், யூதா, அனானி என்பவர்களும் போனார்கள்; வேதபாரகனாகிய எஸ்றா இவர்களுக்கு முன்பாக நடந்தான்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தேவனுடைய மனுஷனாகிய தாவீதின் கீதவாத்தியங்களை வாசிக்கிற அவன் சகோதரரான செமாயா, அசரெயேல், மிலாலாய், கிலாலாய், மகாய், நெதனெயேல், யூதா, அனானி என்பவர்களும் போனார்கள்; வேதபாரகனாகிய எஸ்றா இவர்களுக்கு முன்பாக நடந்தான்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தேவனுடைய மனுஷனாகிய தாவீதின் கீதவாத்தியங்களை வாசிக்கிற அவன் சகோதரரான செமாயா, அசரெயேல், மிலாலாய், கிலாலாய், மகாய், நெதனெயேல், யூதா, அனானி என்பவர்களும் போனார்கள்; வேதபாரகனாகிய எஸ்றா இவர்களுக்கு முன்பாக நடந்தான்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அங்கேயிருந்து அவர்கள் தங்களுக்கு எதிரான ஊருணிவாசலுக்கு வந்தபோது, அலங்கத்தைப்பார்க்கிலும் உயரமான தாவீது நகரத்தின் படிகளில் ஏறி, தாவீது வீட்டின்மேலாகக் கிழக்கேயிருக்கிற தண்ணீர் வாசல்மட்டும் போனார்கள்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அங்கேயிருந்து அவர்கள் தங்களுக்கு எதிரான ஊருணிவாசலுக்கு வந்தபோது, அலங்கத்தைப்பார்க்கிலும் உயரமான தாவீது நகரத்தின் படிகளில் ஏறி, தாவீது வீட்டின்மேலாகக் கிழக்கேயிருக்கிற தண்ணீர் வாசல்மட்டும் போனார்கள்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துதிசெய்கிற இரண்டாம் கூட்டத்தார் எதிரேயிருக்கிற வழியாய் நடந்துபோனார்கள், அவர்கள் பிறகாலே நான் போனேன்; ஜனத்தில் பாதிப்பேர் அலங்கத்தின்மேல் சூளைகளின் கொம்மையைக்கடந்து, அகழ் மதில்மட்டும் நெடுகப்போய்,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துதிசெய்கிற இரண்டாம் கூட்டத்தார் எதிரேயிருக்கிற வழியாய் நடந்துபோனார்கள், அவர்கள் பிறகாலே நான் போனேன்; ஜனத்தில் பாதிப்பேர் அலங்கத்தின்மேல் சூளைகளின் கொம்மையைக்கடந்து, அகழ் மதில்மட்டும் நெடுகப்போய்,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எப்பிராயீம் வாசலையும் பழையவாசலையும், மீன் வாசலையும், அனானெயேலின் கொம்மையையும், மேயா என்கிற கொம்மையையும் கடந்து, ஆட்டுவாசல்மட்டும் புறப்பட்டுக் காவல்வீட்டுவாசலிலே நின்றார்கள்.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எப்பிராயீம் வாசலையும் பழையவாசலையும், மீன் வாசலையும், அனானெயேலின் கொம்மையையும், மேயா என்கிற கொம்மையையும் கடந்து, ஆட்டுவாசல்மட்டும் புறப்பட்டுக் காவல்வீட்டுவாசலிலே நின்றார்கள்.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அதற்குப்பின்பு துதி செய்கிற இரண்டு கூட்டத்தாரும் தேவனுடைய ஆலயத்திலே வந்து நின்றார்கள்; நானும் என்னோடேகூட இருக்கிற தலைவரில் பாதிப்பேரும்,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அதற்குப்பின்பு துதி செய்கிற இரண்டு கூட்டத்தாரும் தேவனுடைய ஆலயத்திலே வந்து நின்றார்கள்; நானும் என்னோடேகூட இருக்கிற தலைவரில் பாதிப்பேரும்,]]></a:t>
            </a:r>
          </a:p>
        </p:txBody>
      </p:sp>
    </p:spTree>
  </p:cSld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பூரிகைகளைப் பிடிக்கிற எலியாக்கீம், மாசெயா, மினியாமீன், மிகாயா, எலியோனாய், சகரியா, அனானியா என்கிற ஆசாரியர்களும்,]]></a:t>
            </a:r>
          </a:p>
        </p:txBody>
      </p:sp>
    </p:spTree>
  </p:cSld>
</p:notes>
</file>

<file path=ppt/notesSlides/notesSlide6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பூரிகைகளைப் பிடிக்கிற எலியாக்கீம், மாசெயா, மினியாமீன், மிகாயா, எலியோனாய், சகரியா, அனானியா என்கிற ஆசாரியர்களும்,]]></a:t>
            </a:r>
          </a:p>
        </p:txBody>
      </p:sp>
    </p:spTree>
  </p:cSld>
</p:notes>
</file>

<file path=ppt/notesSlides/notesSlide6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மாசெயா, செமாயா, எலெயாசார், ஊசி, யோகனான், மல்கியா, ஏலாம், ஏசேர் என்பவர்களும் நின்றோம்; பாடகரும் அவர்கள் விசாரிப்புக்காரனாகிய யெஷாகியாவும சத்தமாய்ப் பாடினார்கள்.]]></a:t>
            </a:r>
          </a:p>
        </p:txBody>
      </p:sp>
    </p:spTree>
  </p:cSld>
</p:notes>
</file>

<file path=ppt/notesSlides/notesSlide6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மாசெயா, செமாயா, எலெயாசார், ஊசி, யோகனான், மல்கியா, ஏலாம், ஏசேர் என்பவர்களும் நின்றோம்; பாடகரும் அவர்கள் விசாரிப்புக்காரனாகிய யெஷாகியாவும சத்தமாய்ப் பாடினார்கள்.]]></a:t>
            </a:r>
          </a:p>
        </p:txBody>
      </p:sp>
    </p:spTree>
  </p:cSld>
</p:notes>
</file>

<file path=ppt/notesSlides/notesSlide6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அந்நாளிலே மிகுதியான பலிகளைச் செலுத்தி தேவன் தங்களுக்கு மகா சந்தோஷத்தை உண்டாக்கினதினால் மகிழ்ச்சியாயிருந்தார்கள்; ஸ்திரீகளும் பிள்ளைகளுங்கூடக் களிகூர்ந்தார்கள்; எருசலேமின் களிப்பு தூரத்திலே கேட்கப்பட்டது.]]></a:t>
            </a:r>
          </a:p>
        </p:txBody>
      </p:sp>
    </p:spTree>
  </p:cSld>
</p:notes>
</file>

<file path=ppt/notesSlides/notesSlide6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அந்நாளிலே மிகுதியான பலிகளைச் செலுத்தி தேவன் தங்களுக்கு மகா சந்தோஷத்தை உண்டாக்கினதினால் மகிழ்ச்சியாயிருந்தார்கள்; ஸ்திரீகளும் பிள்ளைகளுங்கூடக் களிகூர்ந்தார்கள்; எருசலேமின் களிப்பு தூரத்திலே கேட்கப்பட்டது.]]></a:t>
            </a:r>
          </a:p>
        </p:txBody>
      </p:sp>
    </p:spTree>
  </p:cSld>
</p:notes>
</file>

<file path=ppt/notesSlides/notesSlide6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அந்நாளிலே மிகுதியான பலிகளைச் செலுத்தி தேவன் தங்களுக்கு மகா சந்தோஷத்தை உண்டாக்கினதினால் மகிழ்ச்சியாயிருந்தார்கள்; ஸ்திரீகளும் பிள்ளைகளுங்கூடக் களிகூர்ந்தார்கள்; எருசலேமின் களிப்பு தூரத்திலே கேட்கப்பட்டது.]]></a:t>
            </a:r>
          </a:p>
        </p:txBody>
      </p:sp>
    </p:spTree>
  </p:cSld>
</p:notes>
</file>

<file path=ppt/notesSlides/notesSlide7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4. அன்றையதினம் பொக்கிஷங்களையும், படைப்புகளையும், முதல் கனிகளையும், தசமபாகங்களையும் வைக்கும் அறைகளின்மேல், ஆசாரியர்களுக்கும் லேவியர்களுக்கும் நியாயப்பிரமாணத்தின்படியே வரவேண்டிய பட்டணங்களுடைய நிலங்களின் பங்குகளை அவைகளில் சேர்க்கும்படிக்கு, சில மனுஷர் விசாரிப்புக்காரராக வைக்கப்பட்டார்கள்; ஊழியஞ்செய்து நிற்கிற ஆசாரியர்மேலும் லேவியர்மேலும் யூதா மனிதர் சந்தோஷமாயிருந்தார்கள்.]]></a:t>
            </a:r>
          </a:p>
        </p:txBody>
      </p:sp>
    </p:spTree>
  </p:cSld>
</p:notes>
</file>

<file path=ppt/notesSlides/notesSlide7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4. அன்றையதினம் பொக்கிஷங்களையும், படைப்புகளையும், முதல் கனிகளையும், தசமபாகங்களையும் வைக்கும் அறைகளின்மேல், ஆசாரியர்களுக்கும் லேவியர்களுக்கும் நியாயப்பிரமாணத்தின்படியே வரவேண்டிய பட்டணங்களுடைய நிலங்களின் பங்குகளை அவைகளில் சேர்க்கும்படிக்கு, சில மனுஷர் விசாரிப்புக்காரராக வைக்கப்பட்டார்கள்; ஊழியஞ்செய்து நிற்கிற ஆசாரியர்மேலும் லேவியர்மேலும் யூதா மனிதர் சந்தோஷமாயிருந்தார்கள்.]]></a:t>
            </a:r>
          </a:p>
        </p:txBody>
      </p:sp>
    </p:spTree>
  </p:cSld>
</p:notes>
</file>

<file path=ppt/notesSlides/notesSlide7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4. அன்றையதினம் பொக்கிஷங்களையும், படைப்புகளையும், முதல் கனிகளையும், தசமபாகங்களையும் வைக்கும் அறைகளின்மேல், ஆசாரியர்களுக்கும் லேவியர்களுக்கும் நியாயப்பிரமாணத்தின்படியே வரவேண்டிய பட்டணங்களுடைய நிலங்களின் பங்குகளை அவைகளில் சேர்க்கும்படிக்கு, சில மனுஷர் விசாரிப்புக்காரராக வைக்கப்பட்டார்கள்; ஊழியஞ்செய்து நிற்கிற ஆசாரியர்மேலும் லேவியர்மேலும் யூதா மனிதர் சந்தோஷமாயிருந்தார்கள்.]]></a:t>
            </a:r>
          </a:p>
        </p:txBody>
      </p:sp>
    </p:spTree>
  </p:cSld>
</p:notes>
</file>

<file path=ppt/notesSlides/notesSlide7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4. அன்றையதினம் பொக்கிஷங்களையும், படைப்புகளையும், முதல் கனிகளையும், தசமபாகங்களையும் வைக்கும் அறைகளின்மேல், ஆசாரியர்களுக்கும் லேவியர்களுக்கும் நியாயப்பிரமாணத்தின்படியே வரவேண்டிய பட்டணங்களுடைய நிலங்களின் பங்குகளை அவைகளில் சேர்க்கும்படிக்கு, சில மனுஷர் விசாரிப்புக்காரராக வைக்கப்பட்டார்கள்; ஊழியஞ்செய்து நிற்கிற ஆசாரியர்மேலும் லேவியர்மேலும் யூதா மனிதர் சந்தோஷமாயிருந்தார்கள்.]]></a:t>
            </a:r>
          </a:p>
        </p:txBody>
      </p:sp>
    </p:spTree>
  </p:cSld>
</p:notes>
</file>

<file path=ppt/notesSlides/notesSlide7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5. பாடகரும், வாசல் காவலாளரும், தாவீதும் அவன் குமாரனாகிய சாலொமோனும் கற்பித்தபடியே தங்கள் தேவனுடைய காவலையும், சுத்திகரிப்பின் காவலையும் காத்தார்கள்.]]></a:t>
            </a:r>
          </a:p>
        </p:txBody>
      </p:sp>
    </p:spTree>
  </p:cSld>
</p:notes>
</file>

<file path=ppt/notesSlides/notesSlide7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5. பாடகரும், வாசல் காவலாளரும், தாவீதும் அவன் குமாரனாகிய சாலொமோனும் கற்பித்தபடியே தங்கள் தேவனுடைய காவலையும், சுத்திகரிப்பின் காவலையும் காத்தார்கள்.]]></a:t>
            </a:r>
          </a:p>
        </p:txBody>
      </p:sp>
    </p:spTree>
  </p:cSld>
</p:notes>
</file>

<file path=ppt/notesSlides/notesSlide7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6. தாவீதும் ஆசாப்பும் இருந்த பூர்வநாட்களில் பாடகரின் தலைவரும் வைக்கப்பட்டு, தேவனுக்குத் துதியும் தோத்திரங்களும் செலுத்துகிற சங்கீதங்கள் திட்டம்பண்ணப்பட்டிருந்தது.]]></a:t>
            </a:r>
          </a:p>
        </p:txBody>
      </p:sp>
    </p:spTree>
  </p:cSld>
</p:notes>
</file>

<file path=ppt/notesSlides/notesSlide7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6. தாவீதும் ஆசாப்பும் இருந்த பூர்வநாட்களில் பாடகரின் தலைவரும் வைக்கப்பட்டு, தேவனுக்குத் துதியும் தோத்திரங்களும் செலுத்துகிற சங்கீதங்கள் திட்டம்பண்ணப்பட்டிருந்தது.]]></a:t>
            </a:r>
          </a:p>
        </p:txBody>
      </p:sp>
    </p:spTree>
  </p:cSld>
</p:notes>
</file>

<file path=ppt/notesSlides/notesSlide7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7. ஆகையால் செரூபாபேலின் நாட்களிலும், நெகேமியாவின் நாட்களிலும் இஸ்ரவேலர் எல்லாரும் பாடகருக்கும் வாசல் காவலாளருக்கும் அன்றாடகத் திட்டமாகிய பங்குகளைக் கொடுத்தார்கள்; அவர்கள் லேவியருக்கென்று பிரதிஷ்டைபண்ணிக் கொடுத்தார்கள்; லேவியர் ஆரோனின் புத்திரருக்கென்று அவர்கள் பங்கைப் பிரதிஷ்டைபண்ணிக் கொடுத்தார்கள்.]]></a:t>
            </a:r>
          </a:p>
        </p:txBody>
      </p:sp>
    </p:spTree>
  </p:cSld>
</p:notes>
</file>

<file path=ppt/notesSlides/notesSlide7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7. ஆகையால் செரூபாபேலின் நாட்களிலும், நெகேமியாவின் நாட்களிலும் இஸ்ரவேலர் எல்லாரும் பாடகருக்கும் வாசல் காவலாளருக்கும் அன்றாடகத் திட்டமாகிய பங்குகளைக் கொடுத்தார்கள்; அவர்கள் லேவியருக்கென்று பிரதிஷ்டைபண்ணிக் கொடுத்தார்கள்; லேவியர் ஆரோனின் புத்திரருக்கென்று அவர்கள் பங்கைப் பிரதிஷ்டைபண்ணிக் கொடுத்தார்கள்.]]></a:t>
            </a:r>
          </a:p>
        </p:txBody>
      </p:sp>
    </p:spTree>
  </p:cSld>
</p:notes>
</file>

<file path=ppt/notesSlides/notesSlide8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7. ஆகையால் செரூபாபேலின் நாட்களிலும், நெகேமியாவின் நாட்களிலும் இஸ்ரவேலர் எல்லாரும் பாடகருக்கும் வாசல் காவலாளருக்கும் அன்றாடகத் திட்டமாகிய பங்குகளைக் கொடுத்தார்கள்; அவர்கள் லேவியருக்கென்று பிரதிஷ்டைபண்ணிக் கொடுத்தார்கள்; லேவியர் ஆரோனின் புத்திரருக்கென்று அவர்கள் பங்கைப் பிரதிஷ்டைபண்ணிக் கொடுத்தார்கள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0560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2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3.xml"/>
</Relationships>

</file>

<file path=ppt/slides/_rels/slide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4.xml"/>
</Relationships>

</file>

<file path=ppt/slides/_rels/slide6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5.xml"/>
</Relationships>

</file>

<file path=ppt/slides/_rels/slide6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6.xml"/>
</Relationships>

</file>

<file path=ppt/slides/_rels/slide6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7.xml"/>
</Relationships>

</file>

<file path=ppt/slides/_rels/slide6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8.xml"/>
</Relationships>

</file>

<file path=ppt/slides/_rels/slide6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9.xml"/>
</Relationships>

</file>

<file path=ppt/slides/_rels/slide7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0.xml"/>
</Relationships>

</file>

<file path=ppt/slides/_rels/slide7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1.xml"/>
</Relationships>

</file>

<file path=ppt/slides/_rels/slide7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2.xml"/>
</Relationships>

</file>

<file path=ppt/slides/_rels/slide7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3.xml"/>
</Relationships>

</file>

<file path=ppt/slides/_rels/slide7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4.xml"/>
</Relationships>

</file>

<file path=ppt/slides/_rels/slide7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5.xml"/>
</Relationships>

</file>

<file path=ppt/slides/_rels/slide7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6.xml"/>
</Relationships>

</file>

<file path=ppt/slides/_rels/slide7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7.xml"/>
</Relationships>

</file>

<file path=ppt/slides/_rels/slide7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8.xml"/>
</Relationships>

</file>

<file path=ppt/slides/_rels/slide7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9.xml"/>
</Relationships>

</file>

<file path=ppt/slides/_rels/slide8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0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হিমিয় : 12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অতঃপর লোকরা জেরুশালেমের দেওয়ালটি উত্সর্গ করল| লেবীয়রা যেখানে থাকতেন সেখান থেকে দেওয়াল উত্সর্গ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হিমিয় : 12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অনুষ্ঠানে য়োগ দিতে জেরুশালেমে এলেন| তাঁরা ঈশ্বরের প্রশংসাগান করতে ও তাঁকে ধন্যবাদ জ্ঞাপন করত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হিমিয় : 12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এসেছিলেন| তাঁরা এসে খোল, করতাল এবং বীণা প্রভৃতি বাদ্যয়ন্ত্র বাজাল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হিমিয় : 12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গায়করাও সকলে জেরুশালেমের আশেপাশের শহরগুলি থেকে উত্সবে য়োগ দিতে এসেছিল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হিমিয় : 12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তাঁরা নিজেদের বসবাসের জন্য জেরুশালেমের আশেপাশে ছোট শহর বানিয়ে ছিলেন| তাঁরা নটোফাত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হিমিয় : 12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ৈত্‌-গিল্গল, গেবা এবং অস্মাবত্‌ থেকে এসেছিল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হিমিয় : 12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যাজকগণ ও লেবীয়রা প্রথমে আনুষ্ঠানিক ভাবে নিজেদের শুদ্ধ করলেন, তারপর লোকরা, ফটকসমূহ ও জেরুশালেম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হিমিয় : 12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াচীরটিকে আনুষ্ঠানিক ভাবে শুদ্ধ করল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হিমিয় : 12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আমি যিহূদার নেতাদের দেওয়ালের ওপরে উঠে দাঁড়াতে বললাম| এছাড়াও, ঈশ্বরকে ধন্যবাদ জ্ঞাপনের জন্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হিমিয় : 12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ড় দু’টি গানের দলকে বেছে নিলাম| একটি দল ছিল দেওয়ালের ওপরে ডানদিকে ছাইগাদার ফটকের দিক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হিমিয় : 12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সরায়, যিরমিয়, ইষ্রা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হিমিয় : 12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অমরিয়, মল্লুক, হটুশ, শখনিয়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হিমিয় : 12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রহূম, মরেমোত্‌, ইদ্দো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হিমিয় : 12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গিন্নথোয়, অরিয়, মিযামীন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হিমিয় : 12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মোয়াদিয, বিল্গা, শময়িয়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হিমিয় : 12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য়োয়ারীব, য়িদযিয, সল্লূ, আমোক, হিল্কিয়, য়িদযিয প্রমুখ যাজকেরা শল্টীয়েল ও য়েশূয়ের পুত্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হিমিয় : 12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রুব্বাবিলের সঙ্গে যিহূদায় ফিরে এসেছিল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হিমিয় : 12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এঁরা সকলেই য়েশূয়র সময় যাজকদের নেতা ছিলেন বা নেতাদের আত্মীয় ছিল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হিমিয় : 12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লেবীয়রা হলেন: য়েশূয়, বিন্নূয়ী, কদ্মীয়েল, শেরেবিয়, যিহূদা ও মত্তনিয়| এই পুরুষেরা এব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হিমিয় : 12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ত্তনিয়র আত্মীয়রা ঈশ্বরের প্রশংসা গীতের ভারপ্রাপ্ত ছিল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হিমিয় : 12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লেবীয়দের দুই আত্মীয় বক্বুকিয় ও উন্নো কর্তব্যে থাকার সময় একে অপরের বিপরীত মুখে দাঁড়াত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হিমিয় : 12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য়েশূয় ছিলেন য়োয়াকীমের পিতা, য়োয়াকীম ইলিয়াশীবের, ইলিয়াশীব য়োযাদার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হিমিয় : 12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য়োয়াদা য়োনাথনের ও য়োনাথন য়দ্দূযের পিতা ছিল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হিমিয় : 12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য়োয়াকীমের সময় যাজক পরিবারের নেতা ছিলেন নিম্নলিখিত ব্যক্তিরা:সরায় পরিবারের নেতা ছিলেন মরায়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হিমিয় : 12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়িরমিয় পরিবারের নেতা ছিলেন হনানিয়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হিমিয় : 12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ইষ্রা পরিবারের প্রধান ছিলেন মশুল্লম, অমরিয় পরিবারের নেতা ছিলেন যিহোহান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হিমিয় : 12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মল্লূকীর পরিবারে নেতা ছিলেন য়োনাথন| শবনিয়ের পরিবারে নেতা ছিলেন য়োষেফ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হিমিয় : 12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হারীমের পরিবারের নেতা ছিলেন অদ্ন| মরায়োতের পরিবারের নেতা ছিলেন হিল্কয়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হিমিয় : 12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ইদ্দোর পরিবারের নেতা ছিলেন সখরিয়| গিন্নথোনের পরিবারের নেতা ছিলেন মশুল্লম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হিমিয় : 12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অবিয়ের পরিবারের নেতা ছিলেন সিখ্রি| মিনিয়ামীনের ও মোয়দিয়ের পরিবারগুলির নেতা ছিলেন পিলটয়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হিমিয় : 12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বিল্গার পরিবারের নেতা ছিলেন সম্মুয়| শময়িয়ের পরিবারের নেতা ছিলেন যিহোনাথ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হিমিয় : 12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য়োয়ারীবের পরিবারের নেতা ছিলেন মত্তনয়| যিদয়িয়ের পরিবারের নেতা ছিলেন উষি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হিমিয় : 12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সল্লয়ের পরিবারের নেতা ছিলেন কল্লয়| আমোকোর পরিবারের নেতা ছিলেন এবর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হিমিয় : 12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হিল্কিয়ের পরিবারের নেতা ছিলেন হশবিয়| নথনেল ছিলেন যিদয়িয় পরিবারের নেত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হিমিয় : 12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ইলিয়াশীব, ষোযাদার, য়োহানন ও য়দ্দূযের সময়ের লেবীয় ও যাজকদের পরিবারের নেতাদের নাম পারস্যরাজ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হিমিয় : 12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ারিয়াবসের রাজত্বকালে নথিভুক্ত করা হয়েছি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হিমিয় : 12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ইলিয়াশীবের পুত্র য়োহাননের সময় পর্য়ন্ত লেবীয় উত্তরপুরুষদের পরিবার প্রধানের নাম ইতিহাস বইয়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হিমিয় : 12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েখা আছ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হিমিয় : 12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এরা হলেন হশবিয়, শেরেবিয়, কদ্মীয়েলের পুত্র য়েশূয় এবং তার ভাইরা| এরা সকলে প্রশংসাগীত গাইত এব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হিমিয় : 12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ঈশ্বরকে ধন্যবাদ দিত| এক দল অন্য দলের বিপরীত মুখে দাঁড়াত এবং অন্য দলের প্রশ্নের উত্তর দিত রাজ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হিমিয় : 12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ায়ূদ দ্বারা য়েভাবে ওটি প্রতিষ্ঠিত হয়েছিল সেই অনুযায়ী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হিমিয় : 12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মত্তনিয়, বক্বুকিয়, ওবদিয়, মশুল্লম, টল্মোন ও অক্কুব দরজার পাশের ভাঁড়ার ঘরগুলি পাহারা দিত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হিমিয় : 12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য়েশূয়র পুত্র ও য়োসাদকের পৌত্র য়োয়াকীমের সময় এই সমস্ত দ্বাররক্ষীরা কাজ করেছে| নহিমিয়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হিমিয় : 12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শাসনকালে এবং যাজক শিক্ষক ইষ্রার সময়ে এরা কাজে বহাল ছি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হিমিয় : 12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হোশযিয ও যিহূদার অর্ধেক নেতারা সেই গায়কদের অনুসরণ করল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হিমিয় : 12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এছাড়াও তাঁদের সঙ্গে গেলেন অসরিয়, ইষ্রা, মশুল্লম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হিমিয় : 12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যিহূদা, বিন্যামীন, শময়িয় ও যিরমিয়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হিমিয় : 12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শিঙা নিয়ে কয়েক জন যাজকও তাদের সঙ্গে গেলেন| আর গেলেন সখরিয়| (সখরিয় ছিলেন য়োনাথনের পুত্র| এ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হিমিয় : 12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়োনাথন আবার শময়িয়র পুত্র, য়ে কিনা মত্তনিয়ের পুত্র| আর মত্তনিয হলেন, মীখার পুত্র, সক্কুরের পৌত্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হিমিয় : 12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ও আসফের পৌত্র|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হিমিয় : 12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এদের মধ্যে ছিলেন আসফের ভাই শময়িয়, অসরেল, মিললয, গিললয, মাযয, নথনেল, যিহূদা এবং হনানি| তাঁদ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হিমিয় : 12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ঙ্গে ছিল ঈশ্বরের দূত দায়ূদ নির্মিত সব বাদ্যয়ন্ত্র| শিক্ষক ইষ্রা দেওয়াল উত্সর্গীকরণ উত্সবে য়াঁর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হিমিয় : 12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জড়ো হয়েছিলেন তাঁদের নেতৃত্ব দিল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হিমিয় : 12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তাঁরা যখন ঝর্ণা ফটকের কাছে এলেন, তাঁরা সোজা হাঁটলেন এবং দায়ূদ নগরী পর্য়ন্ত সিঁড়ি দিয়ে উঠ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হিমিয় : 12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েলেন এবং তারপর তাঁরা জলদ্বারের দিকে গেল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হিমিয় : 12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এদিকে গায়কদের অন্য দলটি বাঁদিকে রওনা হল| আমি ও বাকি অর্ধেক লোক তাদের পেছন পেছন গিয়ে দেওয়াল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হিমিয় : 12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চূড়োয পৌঁছলাম| তারা তুন্দুরের দুর্গ ছাড়িযে চওড়া দেওয়ালের দিকে গে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হিমিয় : 12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তারপর তারা এই ফটকগুলি দিয়ে গেল: ইফ্রয়িমের দ্বার, পুরানো দ্বার, মত্স্যদ্বার, হননেলের দুর্গ ও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হিমিয় : 12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ম্মেযার একশতর দুর্গ| তারপর তারা মেষ দ্বারের কাছে পৌঁছোল| তারা রক্ষীদের দ্বারের কাছে গিয়ে থাম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হিমিয় : 12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তারপর এই দুই গায়কের দল ঈশ্বরের মন্দিরে তাদের জন্য নির্ধারিত জায়গায় গিয়ে দাঁড়ালো, আমিও নিজ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হিমিয় : 12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জায়গায় এসে দাঁড়ালাম| তারপর আধিকারিকদের অর্ধেক তাদের নির্দিষ্ট জায়গায় গিয়ে দাঁড়া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হিমিয় : 12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ইলীয়াকীম, মাসেয়, মিনিয়ামীন, মীখায়, ইলিযৈনয়, সখরিয় এবং হনানিয় ছিলেন যাজকদের নেতা এবং তাঁর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হিমিয় : 12]]>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াঁদের শিঙা নিয়ে য়ে যার জায়গায উঠে দাঁড়াল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হিমিয় : 12]]>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এরপর এই সব যাজকগণও তাঁদের নির্দিষ্ট জায়গায় দাঁড়ালেন: মাসেয়, শময়িয়, ইলিয়াসর, উষি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হিমিয় : 12]]>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োনাথন, মল্কিয, এলম ও এষর|অতঃপর য়িষ্রহিযর পরিচালনায় এর দুটি দল গান শুরু কর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হিমিয় : 12]]>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ওই বিশেষ দিনটিকে উপলক্ষ করে যাজকরা বহু বলি উত্সর্গ করলেন| সকলেই খুশী ছিল কারণ ঈশ্বর সকলকে খুব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হিমিয় : 12]]>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খুশী করেছিলেন| এমন কি মেয়েদের ও তাদের বাচচাদেরও খুবই উত্তেজিত ও আনন্দিত দেখাচ্ছিল| বহু দূরের লোকরাও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হিমিয় : 12]]>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জেরুশালেম থেকে ভেসে আসা আনন্দের স্বর শুনতে পাচ্ছি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হিমিয় : 12]]></a:t>
            </a: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4. ভাঁড়ার ঘরের তত্ত্বাবধানের জন্য লোক ঠিক করার পর প্রতিশ্রুতি মতো লোকরা গাছের প্রথম ফল ও উত্পন্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হিমিয় : 12]]></a:t>
            </a: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শস্যের দশ ভাগের এক ভাগ জমা করল| তত্ত্বাবধায়ক সেসব ফল ও ফসল ভাঁড়ারে তুলে রাখল| ইহুদীরা সকলে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হিমিয় : 12]]></a:t>
            </a: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ায়িত্বাধীন যাজক ও লেবীয়দের কাজে খুবই সন্তুষ্ট হয়েছিল| তাই তারা মুক্তহস্তে ভাঁড়ারের জন্য উপহ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হিমিয় : 12]]></a:t>
            </a: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য়ে আনছি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হিমিয় : 12]]></a:t>
            </a: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5. যাজকগণ ও লেবীয়রা তাঁদের ঈশ্বরের সেবা করছিলেন| তাঁরা লোকদের শুচি করার জন্য অনুষ্ঠান সম্পাদ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হিমিয় : 12]]></a:t>
            </a: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লেন| গায়ক ও দ্বাররক্ষীরাও দায়ূদ ও শলোমনের নির্দেশ পালন করেছি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হিমিয় : 12]]></a:t>
            </a:r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6. (বহুকাল আগে, দায়ূদ এবং সঙ্গীত দলের পরিচালক আসফের সময় ঈশ্বরের উদ্দেশ্যে অনেক প্রশস্তি এব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হিমিয় : 12]]></a:t>
            </a:r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ধন্যবাদ জ্ঞাপনের গান রচনা করেছিলেন|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হিমিয় : 12]]></a:t>
            </a:r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7. সরুব্বাবিল ও নহিমিয়ের রাজত্বের সময়ে, ইস্রায়েলের লোকরা দ্বাররক্ষী ও গায়কদের দৈনিক ব্যযের জন্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হিমিয় : 12]]></a:t>
            </a:r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অর্থ সংগ্রহ করতেন| ইস্রায়েলীয়রা লেবীয়দের জন্য অর্থ সরিয়ে রাখতেন| লেবীয়রা হরোণের উত্তরপুরু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হিমিয় : 12]]></a:t>
            </a:r>
          </a:p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জকদের জন্য সেই অর্থ রেখে দিয়েছি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হিমিয় : 12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7">
  <a:themeElements>
    <a:clrScheme name="Theme1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7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80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2026-10-20T09:42:13Z</dcterms:created>
  <dcterms:modified xsi:type="dcterms:W3CDTF">2026-10-20T09:42:13Z</dcterms:modified>
  <dc:title>নহিমিয় : 12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