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லைத்தேசத்திலிருக்கிற சேரப்பீம் என்னப்பட்ட ராமதாயீம் ஊரானாகிய ஒரு மனுஷன் இருந்தான்; அவனுக்கு எல்க்கானா என்று பேர்; அவன் எப்பிராயீமியனாகிய சூப்புக்குப் பிறந்த தோகுவின் குமாரனாகிய எலிகூவின் மகனான எரோகாமின் புத்திர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லைத்தேசத்திலிருக்கிற சேரப்பீம் என்னப்பட்ட ராமதாயீம் ஊரானாகிய ஒரு மனுஷன் இருந்தான்; அவனுக்கு எல்க்கானா என்று பேர்; அவன் எப்பிராயீமியனாகிய சூப்புக்குப் பிறந்த தோகுவின் குமாரனாகிய எலிகூவின் மகனான எரோகாமின் புத்திர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இரண்டு மனைவிகள் இருந்தார்கள்; ஒருத்திபேர் அன்னாள், மற்றவள்பேர் பெனின்னாள்; பெனின்னாளுக்குப் பிள்ளைகள் இருந்தார்கள்; அன்னாளுக்கோ பிள்ளை இ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இரண்டு மனைவிகள் இருந்தார்கள்; ஒருத்திபேர் அன்னாள், மற்றவள்பேர் பெனின்னாள்; பெனின்னாளுக்குப் பிள்ளைகள் இருந்தார்கள்; அன்னாளுக்கோ பிள்ளை இ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சீலோவிலே சேனைகளின் கர்த்தரைப் பணிந்து கொள்ளவும் அவருக்குப் பலியிடவும் வருஷந்தோறும் தன் ஊரிலிருந்து போய்வருவான்; அங்கே கர்த்தரின் ஆசாரியரான ஏலியின் இரண்டு குமாரராகிய ஓப்னியும் பினெகாசும் இ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சீலோவிலே சேனைகளின் கர்த்தரைப் பணிந்து கொள்ளவும் அவருக்குப் பலியிடவும் வருஷந்தோறும் தன் ஊரிலிருந்து போய்வருவான்; அங்கே கர்த்தரின் ஆசாரியரான ஏலியின் இரண்டு குமாரராகிய ஓப்னியும் பினெகாசும் இ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சீலோவிலே சேனைகளின் கர்த்தரைப் பணிந்து கொள்ளவும் அவருக்குப் பலியிடவும் வருஷந்தோறும் தன் ஊரிலிருந்து போய்வருவான்; அங்கே கர்த்தரின் ஆசாரியரான ஏலியின் இரண்டு குமாரராகிய ஓப்னியும் பினெகாசும் இ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ங்கே எல்க்கானா பலியிடும் நாளிலே, அவன் தன் மனைவியாகிய பெனின்னாளுக்கும், அவளுடைய எல்லாக் குமாரருக்கும் குமாரத்திகளுக்கும், பங்கு போட்டுக் கொடு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ங்கே எல்க்கானா பலியிடும் நாளிலே, அவன் தன் மனைவியாகிய பெனின்னாளுக்கும், அவளுடைய எல்லாக் குமாரருக்கும் குமாரத்திகளுக்கும், பங்கு போட்டுக் கொடு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னாளைச் சிநேகித்தபடியினால், அவளுக்கு இரட்டிப்பான பங்கு கொடுப்பான்; கர்த்தரோ அவள் கர்ப்பத்தை அடைத்திருந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அவள் கர்ப்பத்தை அடைத்தபடியினால், அவளுடைய சக்களத்தி அவள் துக்கப்படும்படியாக அவளை மிகவும் விசனப்படுத்துவ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அவள் கர்ப்பத்தை அடைத்தபடியினால், அவளுடைய சக்களத்தி அவள் துக்கப்படும்படியாக அவளை மிகவும் விசனப்படுத்துவ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கர்த்தருடைய ஆலயத்திற்குப் போகும் சமயத்தில், அவன் வருஷந்தோறும் அந்தப்பிரகாரமாய்ச் செய்வான்; இவள் அவளை மனமடிவாக்குவாள்; அப்பொழுது அவள் சாப்பிடாமல் அழுதுகொண்டிருப்ப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கர்த்தருடைய ஆலயத்திற்குப் போகும் சமயத்தில், அவன் வருஷந்தோறும் அந்தப்பிரகாரமாய்ச் செய்வான்; இவள் அவளை மனமடிவாக்குவாள்; அப்பொழுது அவள் சாப்பிடாமல் அழுதுகொண்டிருப்ப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ுருஷனாகிய எல்க்கானா அவளைப் பார்த்து: அன்னாளே, ஏன் அழுகிறாய்? ஏன் சாப்பிடாதிருக்கிறாய்? ஏன் சஞ்சலப்படுகிறாய்? பத்துக் குமாரரைப்பார்க்கிலும் நான் உனக்கு அதிகமல்லவா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ுருஷனாகிய எல்க்கானா அவளைப் பார்த்து: அன்னாளே, ஏன் அழுகிறாய்? ஏன் சாப்பிடாதிருக்கிறாய்? ஏன் சஞ்சலப்படுகிறாய்? பத்துக் குமாரரைப்பார்க்கிலும் நான் உனக்கு அதிகமல்லவா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லோவிலே அவர்கள் புசித்துக் குடித்தபின்பு, அன்னாள் எழுந்திருந்தாள்; ஆசாரியனாகிய ஏலி கர்த்தருடைய ஆலயத்தின் வாசல் நிலையண்டையிலே ஒரு ஆசனத்தின்மேல் உட்கார்ந்த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லோவிலே அவர்கள் புசித்துக் குடித்தபின்பு, அன்னாள் எழுந்திருந்தாள்; ஆசாரியனாகிய ஏலி கர்த்தருடைய ஆலயத்தின் வாசல் நிலையண்டையிலே ஒரு ஆசனத்தின்மேல் உட்கார்ந்த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போய், மனங்கசந்து, மிகவும் அழுது, கர்த்தரை நோக்கி விண்ணப்பம்பண்ணி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ாவே, தேவரீர் உம்முடைய அடியாளின் சிறுமையைக் கண்ணோக்கிப் பார்த்து, உம்முடைய அடியாளை மறவாமல் நினைந்தருளி, உமது அடியாளுக்கு ஒரு ஆண்பிள்ளையைக் கொடுத்தால், அவன் உயிரோடிருக்கும் சகல நாளும் நான் அவனைக் கர்த்தருக்கு ஒப்புக்கொடுப்பேன்; அவன் தலையின்மேல் சவரகன் கத்தி படுவதில்லை என்று ஒரு பொருத்தனை பண்ணின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ாவே, தேவரீர் உம்முடைய அடியாளின் சிறுமையைக் கண்ணோக்கிப் பார்த்து, உம்முடைய அடியாளை மறவாமல் நினைந்தருளி, உமது அடியாளுக்கு ஒரு ஆண்பிள்ளையைக் கொடுத்தால், அவன் உயிரோடிருக்கும் சகல நாளும் நான் அவனைக் கர்த்தருக்கு ஒப்புக்கொடுப்பேன்; அவன் தலையின்மேல் சவரகன் கத்தி படுவதில்லை என்று ஒரு பொருத்தனை பண்ணின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ாவே, தேவரீர் உம்முடைய அடியாளின் சிறுமையைக் கண்ணோக்கிப் பார்த்து, உம்முடைய அடியாளை மறவாமல் நினைந்தருளி, உமது அடியாளுக்கு ஒரு ஆண்பிள்ளையைக் கொடுத்தால், அவன் உயிரோடிருக்கும் சகல நாளும் நான் அவனைக் கர்த்தருக்கு ஒப்புக்கொடுப்பேன்; அவன் தலையின்மேல் சவரகன் கத்தி படுவதில்லை என்று ஒரு பொருத்தனை பண்ணின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ாவே, தேவரீர் உம்முடைய அடியாளின் சிறுமையைக் கண்ணோக்கிப் பார்த்து, உம்முடைய அடியாளை மறவாமல் நினைந்தருளி, உமது அடியாளுக்கு ஒரு ஆண்பிள்ளையைக் கொடுத்தால், அவன் உயிரோடிருக்கும் சகல நாளும் நான் அவனைக் கர்த்தருக்கு ஒப்புக்கொடுப்பேன்; அவன் தலையின்மேல் சவரகன் கத்தி படுவதில்லை என்று ஒரு பொருத்தனை பண்ணின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் கர்த்தருடைய சந்நிதியில் வெகுநேரம் விண்ணப்பம்பண்ணுகிறபோது, ஏலி அவள் வாயைக் கவனித்துக்கொண்ட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னாள் தன் இருதயத்திலே பேசினாள்; அவளுடைய உதடுகள் மாத்திரம் அசைந்தது, அவள் சத்தமோ கேட்கப்படவில்லை; ஆகையால் அவள் வெறித்திருக்கிறாள் என்று ஏலி நினை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ை நோக்கி: நீ எதுவரைக்கும் வெறித்திருப்பாய்? உன் குடியை உன்னைவிட்டு விலக்கு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ன்னாள் பிரதியுத்தரமாக: அப்படியல்ல, என் ஆண்டவனே, நான் மனக்கிலேசமுள்ள ஸ்திரீ; நான் திராட்சரசமாகிலும் மதுவாகிலும் குடிக்கவில்லை; நான் கர்த்தருடைய சந்நிதியில் என் இருதயத்தை ஊற்றிவிட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ன்னாள் பிரதியுத்தரமாக: அப்படியல்ல, என் ஆண்டவனே, நான் மனக்கிலேசமுள்ள ஸ்திரீ; நான் திராட்சரசமாகிலும் மதுவாகிலும் குடிக்கவில்லை; நான் கர்த்தருடைய சந்நிதியில் என் இருதயத்தை ஊற்றிவி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அடியாளைப் பேலியாளின் மகளாக எண்ணாதேயும்; மிகுதியான விசாரத்தினாலும் கிலேசத்தினாலும் இந்நேரமட்டும் விண்ணப்பம் பண்ணினேன் எ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அடியாளைப் பேலியாளின் மகளாக எண்ணாதேயும்; மிகுதியான விசாரத்தினாலும் கிலேசத்தினாலும் இந்நேரமட்டும் விண்ணப்பம் பண்ணினேன் என்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ஏலி சமாதானத்துடனே போ; நீ இஸ்ரவேலின் தேவனிடத்தில் கேட்ட உன் விண்ணப்பத்தின்படி அவர் உனக்குக் கட்டளையிடுவாராக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ஏலி சமாதானத்துடனே போ; நீ இஸ்ரவேலின் தேவனிடத்தில் கேட்ட உன் விண்ணப்பத்தின்படி அவர் உனக்குக் கட்டளையிடுவாராக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: உம்முடைய அடியாளுக்கு உம்முடைய கண்களிலே தயைகிடைக்கக்கடவது என்றாள்; பின்பு அந்த ஸ்திரீ புறப்பட்டுப்போய், போஜனஞ்செய்தாள்; அப்புறம் அவள் துக்கமுகமாயிருக்க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: உம்முடைய அடியாளுக்கு உம்முடைய கண்களிலே தயைகிடைக்கக்கடவது என்றாள்; பின்பு அந்த ஸ்திரீ புறப்பட்டுப்போய், போஜனஞ்செய்தாள்; அப்புறம் அவள் துக்கமுகமாயிருக்க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அதிகாலையில் எழுந்து, கர்த்தரைப் பணிந்துகொண்டு, ராமாவிலிருக்கிற தங்கள் வீட்டுக்குத் திரும்பிப்போனார்கள்; எல்க்கானா தன்மனைவியாகிய அன்னாளை அறிந்தான்; கர்த்தர் அவளை நினைந்தருள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அதிகாலையில் எழுந்து, கர்த்தரைப் பணிந்துகொண்டு, ராமாவிலிருக்கிற தங்கள் வீட்டுக்குத் திரும்பிப்போனார்கள்; எல்க்கானா தன்மனைவியாகிய அன்னாளை அறிந்தான்; கர்த்தர் அவளை நினைந்தருள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லநாள் சென்றபின்பு அன்னாள் கர்ப்பவதியாகி, ஒரு குமாரனைப் பெற்று, கர்த்தரிடத்தில் அவனைக் கேட்டேன் என்று சொல்லி, அவனுக்கு சாமுவேல் என்று பேரிட்ட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லநாள் சென்றபின்பு அன்னாள் கர்ப்பவதியாகி, ஒரு குமாரனைப் பெற்று, கர்த்தரிடத்தில் அவனைக் கேட்டேன் என்று சொல்லி, அவனுக்கு சாமுவேல் என்று பேரிட்ட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ல்க்கானா என்பவன் கர்த்தருக்கு வருஷாந்தரம் செலுத்தும் பலியையும் தன் பொருத்தனையையும் செலுத்தும்படியாக, தன் வீட்டார் அனைவரோடுங்கூடப் போ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ல்க்கானா என்பவன் கர்த்தருக்கு வருஷாந்தரம் செலுத்தும் பலியையும் தன் பொருத்தனையையும் செலுத்தும்படியாக, தன் வீட்டார் அனைவரோடுங்கூடப் 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னாள் கூடப்போகவில்லை; அவள்: பிள்ளை பால்மறந்த பின்பு, அவன் கர்த்தரின் சந்நிதியிலே காணப்படவும், அங்கே எப்பொழுதும் இருக்கவும், நான் அவனைக் கொண்டுபோய் விடுவேன் என்று தன் புருஷனிடத்தில் சொன்ன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னாள் கூடப்போகவில்லை; அவள்: பிள்ளை பால்மறந்த பின்பு, அவன் கர்த்தரின் சந்நிதியிலே காணப்படவும், அங்கே எப்பொழுதும் இருக்கவும், நான் அவனைக் கொண்டுபோய் விடுவேன் என்று தன் புருஷனிடத்தில் சொன்ன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ள் புருஷனாகிய எல்க்கானா அவளை நோக்கி: நீ உன் இஷ்டப்படி செய்து, அவனைப் பால் மறக்கப்பண்ணுமட்டும் இரு; கர்த்தர் தம்முடைய வார்த்தையைமாத்திரம் நிறைவேற்றுவாராக என்றான்; அப்படியே அந்த ஸ்திரீ தன் பிள்ளையைப் பால் மறக்கப்பண்ணுமட்டும் அதற்கு முலைகொடுத்த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ள் புருஷனாகிய எல்க்கானா அவளை நோக்கி: நீ உன் இஷ்டப்படி செய்து, அவனைப் பால் மறக்கப்பண்ணுமட்டும் இரு; கர்த்தர் தம்முடைய வார்த்தையைமாத்திரம் நிறைவேற்றுவாராக என்றான்; அப்படியே அந்த ஸ்திரீ தன் பிள்ளையைப் பால் மறக்கப்பண்ணுமட்டும் அதற்கு முலைகொடுத்த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ள் புருஷனாகிய எல்க்கானா அவளை நோக்கி: நீ உன் இஷ்டப்படி செய்து, அவனைப் பால் மறக்கப்பண்ணுமட்டும் இரு; கர்த்தர் தம்முடைய வார்த்தையைமாத்திரம் நிறைவேற்றுவாராக என்றான்; அப்படியே அந்த ஸ்திரீ தன் பிள்ளையைப் பால் மறக்கப்பண்ணுமட்டும் அதற்கு முலைகொடுத்த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ள் அவனைப் பால்மறக்கப்பண்ணினபின்பு, மூன்று காளைகளையும், ஒரு மரக்கால் மாவையும், ஒரு துருத்தி திராட்சரசத்தையும் எடுத்துக்கொண்டு, அவனையும் கூட்டிக் கொண்டு, சீலோவிலிருக்கிற கர்த்தருடைய ஆலயத்துக்குப் போனாள்; பிள்ளை இன்னும் குழந்தைய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ள் அவனைப் பால்மறக்கப்பண்ணினபின்பு, மூன்று காளைகளையும், ஒரு மரக்கால் மாவையும், ஒரு துருத்தி திராட்சரசத்தையும் எடுத்துக்கொண்டு, அவனையும் கூட்டிக் கொண்டு, சீலோவிலிருக்கிற கர்த்தருடைய ஆலயத்துக்குப் போனாள்; பிள்ளை இன்னும் குழந்தையா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ஒரு காளையைப் பலியிட்டு, பிள்ளையை ஏலியினிடத்தில் கொண்டுவந்து விட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ள்: என் ஆண்டவனே, இங்கே உம்மண்டையிலே நின்று கர்த்தரை நோக்கி விண்ணப்பம்பண்ணின ஸ்திரீ நான் தான் என்று என் ஆண்டவனாகிய உம்முடைய ஜீவனைக்கொண்டு சொல்ல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ப் பிள்ளைக்காக விண்ணப்பம்பண்ணினேன்; நான் கர்த்தரிடத்தில் கேட்ட என் விண்ணப்பத்தின்படி எனக்குக் கட்டளையிட்ட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அவன் கர்த்தருக்கென்று கேட்கப்பட்டபடியினால், அவன் உயிரோடிருக்கும் சகல நாளும் அவனைக் கர்த்தருக்கே ஒப்புக்கொடுக்கிறேன் என்றாள்; அவன் அங்கே கர்த்தரைப் பணிந்துகொண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அவன் கர்த்தருக்கென்று கேட்கப்பட்டபடியினால், அவன் உயிரோடிருக்கும் சகல நாளும் அவனைக் கர்த்தருக்கே ஒப்புக்கொடுக்கிறேன் என்றாள்; அவன் அங்கே கர்த்தரைப் பணிந்துகொ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9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ఎఫ్రాయిము మన్యమందు రామతయిమ్సోఫీము పట్ట ణపువాడు ఒకడుండెను; అతని పేరు ఎల్కానా. అతడు ఎఫ్రాయీమీయ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ూపునకు పుట్టిన తోహు కుమారుడైన ఎలీహునకు జననమైన యెరోహాము కుమారుడు, అతనికి ఇద్దరు భార్యల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ీరిలో ఒకదాని పేరు హన్నా రెండవదాని పేరు పెనిన్నా. పెనిన్నాకు పిల్లలు కలిగిరి గాని హన్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్లలులే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తడు షిలోహునందున్న సైన్యముల కధిపతియగు యెహోవాకు మ్రొక్కుటకును బలి అర్పించుటకును ఏటేట తన పట్ట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చి అచ్చటికి పోవుచుండెను. ఆ కాలమున ఏలీయొక్క యిద్దరు కుమారులగు హొప్నీ ఫీనెహాసులు యెహోవ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జకులుగా న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ఎల్కానా తాను బల్యర్పణ చేసిననాడు తన భార్యయగు పెనిన్నాకును దాని కుమారులకును కుమార్తెలకును పాళ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ుచు వచ్చెన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హన్నా తనకు ప్రియముగా నున్నందున ఆమెకు రెండుపాళ్లు ఇచ్చుచు వచ్చెను. యెహోవా ఆమెకు సంతులేకుండ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ఆమెకు సంతులేకుండ చేసియున్న హేతువునుబట్టి, ఆమె వైరి యగు పెనిన్నా ఆమెను విసికించుటకై, ఆమె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పము పుట్టించ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ఎల్కానా ఆమెకు ఏటేట ఆ రీతిగా చేయుచు నుండగా హన్నా యెహోవా మందిర మునకు పోవునపుడెల్ల అది ఆమెకు కో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ించెను గనుక ఆమె భోజనము చేయక ఏడ్చ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మె పెనిమిటియైన ఎల్కానాహన్నా, నీ వెందుకు ఏడ్చు చున్నావు? నీవు భోజనము మానుట ఏల? నీకు మన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ారమెందుకు కలిగినది? పదిమంది కుమాళ్లకంటె నేను నీకు విశేషమైనవాడను కానా? అని ఆమెతో చెప్ప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ు షిలోహులో అన్నపానములు పుచ్చుకొనిన తరువాత హన్నా లేచి యాజకుడైన ఏలీ మందిర స్తంభము దగ్గర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సనముమీద కూర్చుని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బహుదుఃఖా క్రాంతురాలై వచ్చి యెహోవా సన్నిధిని ప్రార్థనచేయుచు బహుగా ఏడ్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ైన్యములకధి పతివగు యెహోవా, నీ సేవకురాలనైన నాకు కలిగియున్న శ్రమను చూచి, నీ సేవకురాలనైన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ువక జ్ఞాపకము చేసికొని, నీ సేవకురాలనైన నాకు మగ పిల్లను దయచేసినయెడల, వాని తలమీదికి క్షౌరపుకత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న్నటికి రానియ్యక, వాడు బ్రదుకు దినములన్నిటను నేను వానిని యెహోవావగు నీకు అప్పగింతునని మ్రొక్కు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కొనెను. ఆమె యెహోవా సన్నిధిని ప్రార్థన చేయుచుండగా ఏలీ ఆమె నోరు కనిపెట్టుచుండ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ఏలయనగా హన్నాతన మనస్సులోనే చెప్పుకొన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మె పెదవులుమాత్రము కదలుచుండి ఆమె స్వరము వినబడక యుండెను గనుక ఏలీ ఆమె మత్తురాలైయున్న దన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ఎంతవరకు నీవు మత్తురాలవై యుందువు? నీవు ద్రాక్షారసమును నీయొద్దనుండి తీసివేయు మ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హన్నా అది కాదు, నా యేలినవాడా, నేను మనోధుఃఖము గలదాననై యున్నాను; నేను ద్రాక్షారసమున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ద్యమునైనను పానము చేయలేదు గాని నా ఆత్మను యెహోవా సన్నిధిని కుమ్మరించు 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 సేవకురాలనైన నన్ను పనికిమాలిన దానిగా ఎంచవద్దు; అత్యంతమైన కోపకారణమునుబట్టి బహుగా నిట్టూర్ప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ుచుచు నాలో నేను దీని చెప్పుకొనుచుంటి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ంతట ఏలీనీవు క్షేమముగా వెళ్లుము; ఇశ్రాయేలు దేవునితో నీవు చేసికొనిన మనవిని ఆయన దయచేయును గాక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మె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మె అతనితోనీ సేవకురాలనైన నేను నీ దృష్టికి కృప నొందుదునుగాక అనెను. తరువాత ఆ స్త్రీ తన ద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ిపోయి భోజనముచేయుచు నాటనుండి దుఃఖముఖిగా నుండుట మా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తరువాత వారు ఉదయమందు వేగిరమే లేచి యెహోవాకు మ్రొక్కి తిరిగి రామాలోని తమ యింటికి వచ్చిరి. అంత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ల్కానా తన భార్య యగు హన్నాను కూడెను, యెహోవా ఆమెను జ్ఞాపకము చేసికొ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గనుక హన్నా గర్భము ధరించి దినములు నిండినప్పుడు ఒక కుమారుని కనినేను యెహోవాకు మ్రొక్కుకొని వీ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డిగితిననుకొని వానికి సమూయేల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ఎల్కానాయును అతనియింటి వారందరును యెహోవాకు ఏటేట అర్పించు బలి నర్పిం చుటకును మ్రొక్కుబడ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ించుటకును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యితే హన్నాబిడ్డ పాలు విడుచువరకు నేను రాను; వాడు యెహోవా సన్నిధిని అగుపడి తిరిగి రాక అక్కడ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నట్లుగా నేను వాని తీసికొనివత్తునని తన పెనిమిటితో చెప్పి వెళ్లక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కాబట్టి ఆమె పెనిమిటియైన ఎల్కానానీ దృష్టికి ఏది మంచిదో అది చేయుము; నీవు వానికి పాలు మాన్ప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కు నిలిచి యుండుము, యెహోవా తన వాక్యమును స్థిరపరచును గాక అని ఆమెతో అనెను. కాగా ఆమె అక్కడనే యుండ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నికి పాలు మాన్పించు వరకు అతని పెం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పాలు మాన్పించిన తరువాత అతడు ఇంక చిన్నవాడై యుండగా ఆమె ఆ బాలుని ఎత్తికొని మూడు కోడెలను తూమె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ండిని ద్రాక్షారసపు తిత్తినితీసికొని షిలోహులోని మందిరమున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వారు ఒక కోడెను వధించి, పిల్లవానిని ఏలీయొద్దకు తీసికొనివచ్చి నప్పుడు ఆమె అతనితో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ా యేలినవాడా, నాయేలిన వాని ప్రాణముతోడు, నీయొద్దనిలిచి, యెహో వాను ప్రార్థనచేసిన స్త్రీని నే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ఈ బిడ్డను దయచేయుమని యెహోవాతో నేను చేసిన మనవిని ఆయన నా కనుగ్రహ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కాబట్టి నేను ఆ బిడ్డను యెహోవాకు ప్రతిష్ఠించుచున్నాను; తాను బ్రదుకు దినములన్నిటను వాడు యెహోవ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ష్ఠితుడని చెప్పెను. అప్పుడు వాడు యెహోవాకు అక్కడనే మ్రొక్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2026-10-20T03:07:19Z</dcterms:created>
  <dcterms:modified xsi:type="dcterms:W3CDTF">2026-10-20T03:07:19Z</dcterms:modified>
  <dc:title>1 సమూయేలు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