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த்தியில்லாத கலாத்தியரே, நீங்கள் சத்தியத்திற்குக் கீழ்ப்படியாமற்போகத்தக்கதாக உங்களை மயக்கினவன் யார்? இயேசுகிறிஸ்து சிலுவையிலறையப்பட்டவராக உங்கள் கண்களுக்குமுன் பிரத்தியட்சமாய் உங்களுக்குள்ளே வெளிப்படுத்தப்பட்டிருந்தா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றைமாத்திரம் உங்களிடத்தில் அறியவிரும்புகிறேன்; நியாயப்பிரமாணத்தின் கிரியைகளினாலேயோ, விசுவாசக் கேள்வியினாலேயோ, எதினாலே ஆவியைப் பெற்ற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வியினாலே ஆரம்பம்பண்ணின நீங்கள் இப்பொழுது மாம்சத்தினாலே முடிவுபெறப்போகிறீர்களோ? நீங்கள் இத்தனை புத்தியீனர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்தனை பாடுகளையும் வீணாய்ப் பட்டீர்களோ? அவைகள் வீணாய்ப்போயிற்ற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உங்களுக்கு ஆவியை அளித்து, உங்களுக்குள்ளே அற்புதங்களை நடப்பிக்கிறவர் அதை நியாயப்பிரமாணத்தின் கிரியைகளினாலேயோ, விசுவாசக் கேள்வியினாலேயோ, எதினாலே செய்கிற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பிரகாம் தேவனை விசுவாசித்தான், அது அவனுக்கு நீதியாக எண்ண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விசுவாசமார்க்கத்தார்கள் எவர்களோ அவர்களே ஆபிரகாமின் பிள்ளைகளென்று அறி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தேவன் விசுவாசத்தினாலே புறஜாதிகளை நீதிமான்களாக்குகிறாரென்று வேதம் முன்னாகக் கண்டு: உனக்குள் சகல ஜாதிகளும் ஆசீர்வதிக்கப்படும் என்று ஆபிரகாமுக்குச் சுவிசேஷமாய் முன்னறிவ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 விசுவாசமார்க்கத்தார் விசுவாசமுள்ள ஆபிரகாமுடனே ஆசீர்வதிக்கப்பட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யாயப்பிரமாணத்தின் கிரியைக்காரராகிய யாவரும் சாபத்திற்குட்பட்டிருக்கிறார்கள்; நியாயப்பிரமாண புஸ்தகத்தில் எழுதப்பட்டவைகளையெல்லாம் செய்யத்தக்கதாக அவைகளில் நிலைத்திராதவன் எவனோ அவன் சபிக்கப்பட்டவன் என்று எழுதியிருக்கிற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யாயப்பிரமாணத்தினாலே ஒருவனும் தேவனிடத்தில் நீதிமானாகிறதில்லையென்பது வெளியரங்கமாயிருக்கிறது. ஏனெனில், விசுவாசத்தினாலே நீதிமான் பிழைப்பான் என்று எழுதியிருக்கிற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மோ விசுவாசத்திற்குரியதல்ல; அவைகளைச் செய்கிற மனுஷனே அவைகளால் பிழை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த்திலே தூக்கப்பட்ட எவனும் சபிக்கப்பட்டவன் என்று எழுதியிருக்கிறபடி, கிறிஸ்து நமக்காகச் சாபமாகி, நியாயப்பிரமாணத்தின் சாபத்திற்கு நம்மை நீங்லாக்கி மீட்டுக்கொண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பிரகாமுக்கு உண்டான ஆசீர்வாதம் கிறிஸ்து இயேசுவினால் புறஜாதிகளுக்கு வரும்படியாகவும், ஆவியைக்குறித்துச் சொல்லப்பட்ட வாக்குத்தத்தத்தை நாம் விசுவாசத்தினாலே பெறும்படியாகவும் இப்படி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மனுஷர் முறைமையின்படி சொல்லுகிறேன்; மனுஷர்களுக்குள்ளே உறுதிபண்ணப்பட்ட உடன்படிக்கையை ஒருவனும் தள்ளுகிறதுமில்லை, அதினோடே ஒன்றையும் கூட்டுகிற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பிரகாமுக்கும் அவனுடைய சந்ததிக்கும் வாக்குத்தத்தங்கள் பண்ணப்பட்டன; சந்ததிகளுக்கு என்று அநேகரைக்குறித்துச் சொல்லாமல், உன் சந்ததிக்கு என்று ஒருவனைக்குறித்துச் சொல்லியிருக்கிறார், அந்தச் சந்ததி கிறிஸ்துவ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சொல்லுகிறதென்னவெனில், கிறிஸ்துவை முன்னிட்டு தேவனால் முன் உறுதிபண்ணப்பட்ட உடன்படிக்கையை நானூற்றுமுப்பது வருஷத்திற்குப்பின்பு உண்டான நியாயப்பிரமாணமானது தள்ளி, வாக்குத்தத்தத்தை வியர்த்தமாக்கமாட்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சுதந்தரமானது நியாயப்பிரமாணத்தினாலே உண்டானால் அது வாக்குத்தத்தத்தினாலே உண்டாயிராது; தேவன் அதை ஆபிரகாமுக்கு வாக்குத்தத்தத்தினாலே அருளிச்செய்த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ானால், நியாயப்பிரமாணத்தின் நோக்கமென்ன? வாக்குத்தத்தத்தைப்பெற்ற சந்ததி வருமளவும் அது அக்கிரமங்களினிமித்தமாகக் கூட்டப்பட்டு, தேவதூதரைக்கொண்டு மத்தியஸ்தன் கையிலே கட்டளையிட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த்தியஸ்தன் ஒருவனுக்குரியவனல்ல, தேவனோ ஒருவ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ானால், நியாயப்பிரமாணம் தேவனுடைய வாக்குத்தத்தங்களுக்கு விரோதமா? அல்லவே; உயிரைக் கொடுக்கத்தக்க நியாயப்பிரமாணம் அருளப்பட்டிருந்ததானால், நீதியானது நியாயப்பிரமாணத்தினால் உண்டாயிருக்கு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ாதபடியால், இயேசுகிறிஸ்துவைப் பற்றும் விசுவாசத்தினாலே பலிக்கிற வாக்குத்தத்தம் விசுவாசமுள்ளவர்களுக்கு அளிக்கப்படும்படி வேதம் எல்லாரையும் ஏகமாய்ப் பாவத்தின்கீழ் அடைத்துப்போட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விசுவாசம் வருகிறதற்குமுன்னே, வெளிப்படப்போகிற விசுவாசத்திற்கு ஏதுவாக நாம் அடைக்கப்பட்டவர்களாய் நியாயப்பிரமாணத்தின்கீழ் காவல் பண்ணப்பட்டிருந்த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்விதமாக, நாம் விசுவாசத்திலே நீதிமான்களாக்கப்படுவதற்கு நியாயப்பிரமாணம் நம்மைக் கிறிஸ்துவினிடத்தில் வழிநடத்துகிற உபாத்தியாய்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ம் வந்தபின்பு நாம் உபாத்திக்குக் கீழானவர்களல்லவ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ெல்லாரும் கிறிஸ்து இயேசுவைப்பற்றும் விசுவாசத்தினால் தேவனுடைய புத்திரராயிருக்கிறீ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னெனில், உங்களில் கிறிஸ்துவுக்குள்ளாக, ஞானஸ்நானம் பெற்றவர்கள் எத்தனைபேரோ அத்தனைபேரும் கிறிஸ்துவைத் தரித்துக்கொண்டீ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ூதனென்றும் கிரேக்கனென்றுமில்லை, அடிமையென்றும் சுயாதீனனென்றுமில்லை, ஆணென்றும் பெண்ணென்றுமில்லை; நீங்களெல்லாரும் கிறிஸ்து இயேசுவுக்குள் ஒன்றாயிருக்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கிறிஸ்துவினுடையவர்களானால், ஆபிரகாமின் சந்ததியாராயும், வாக்குத்தத்தத்தின்படியே சுதந்தரராயும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ఓ అవివేకులైన గలతీయులారా, మిమ్మును ఎవడు భ్రమపెట్టెను? సిలువవేయబడినవాడైనట్టుగా యేసు క్రీస్త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ులయెదుట ప్రదర్శింపబడెనుగద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ది మాత్రమే మీవలన తెలిసికొనగోరుచున్నాను; ధర్మశాస్త్ర సంబంధ క్రియలవలన ఆత్మను పొందితిరా లేక విశ్వా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తో వినుటవలన పొందితి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రింత అవివేకులైతిరా? మొదట ఆత్మానుసారముగా ఆరంభించి, యిప్పుడు శరీ రానుసారముగా పరిపూర్ణులగ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్యర్థముగానేయిన్ని కష్టములు అనుభవించితిరా? అది నిజముగా వ్యర్థ మ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త్మను మీకు అనుగ్రహించి, మీలో అద్భుత ములు చేయించువాడు ధర్మశాస్త్రసంబంధ క్రియలవలననా ల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ుతో వినుటవలననా చేయించుచున్న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బ్రాహాము దేవుని నమ్మెను అది అతనికి నీతిగా యెంచ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విశ్వాససంబంధులే అబ్రాహాము కుమారులని మీరు తెలి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ు విశ్వాస మూలముగా అన్యజనులను నీతిమంతులుగా తీర్చునని లేఖ నము ముందుగా చూచినీ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జనులందరును ఆశీర్వదింపబడుదురు అని అబ్రాహామునకు సువార్తను ముందుగా ప్రక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విశ్వాససంబంధులే విశ్వాసముగల అబ్రాహాముతో కూడ ఆశీర్వదింప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ధర్మశాస్త్రము విధించిన క్రియలకు సంబంధులందరు శాపమునకు లోనైయున్నారు. ఎందుకనగాధర్మశాస్త్రగ్రంథ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బడిన విధులన్నియుచేయుటయందు నిలుకడగా ఉండని ప్రతివాడును శాపగ్రస్తుడు అని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ధర్మశాస్త్రముచేత ఎవడును దేవునియెదుట నీతిమంతుడని తీర్చబడడను సంగతి స్పష్టమే. ఏలయనగా నీతిమంత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మూలముగా జీవ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ధర్మ శాస్త్రము విశ్వాససంబంధమైనది కాదు గాని దాని విధులను ఆచరించువాడు వాటివలననే జీవ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త్మను గూర్చిన వాగ్దానము విశ్వాసమువలన మనకు లభించునట్లు, అబ్రాహాము పొందిన ఆశీర్వచ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యేసుద్వారా అన్యజనులకు కలుగుటకై, క్రీస్తు మనకోసము శాపమై మనలను ధర్మశాస్త్రముయొక్క శాప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ో చి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ందునుగూర్చిమ్రానుమీద వ్రేలాడిన ప్రతివాడును శాపగ్రస్తుడు అని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హోదరులారా, మనుష్యరీతిగా మాటలాడు చున్నాను; మనుష్యుడుచేసిన ఒడంబడికయైనను స్థిరపడిన తరువాత ఎ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కొట్టివేయడు, దానితో మరేమియు కలు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బ్రాహామునకును అతని సంతానము నకును వాగ్దానములు చేయబడెను; ఆయన అనేకులను గూర్చి అన్నట్టు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నములకును అని చెప్పక ఒకని గూర్చి అన్నట్టేనీ సంతానమునకును అనెను;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చెప్పునదేమనగానాలుగువందల ముప్పది సంవత్సరములైన తరువాత వచ్చిన ధర్మశాస్త్రము, వాగ్దా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ర్థకము చేయునంతగా పూర్వమందు దేవునిచేత స్థిరపరచబడిన నిబంధనను కొట్టివే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స్వాస్థ్యము ధర్మశాస్త్రమూలముగా కలిగినయెడల ఇక వాగ్దానమూలముగా కలిగినది కాదు. అయితే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్రాహామునకు వాగ్దానము వలననే దానిని అనుగ్రహ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లాగైతే ధర్మశాస్త్ర మెందుకు? ఎవనికి ఆ వాగ్దా నము చేయబడెనో ఆ సంతానము వచ్చువరకు అది అ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మములనుబట్టి దానికి తరువాత ఇయ్యబడెను; అది మధ్యవర్తిచేత దేవదూతల ద్వారా నియమ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ధ్యవర్తి యొకనికి మధ్యవర్తి కాడు గాని దేవుడొక్క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ధర్మశాస్త్రము దేవుని వాగ్దానములకు విరోధమైనదా? అట్లనరాదు. జీవింపచేయ శక్తిగల ధర్మశాస్త్రము ఇయ్య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యెడల వాస్తవముగా నీతిధర్మశాస్త్రమూలముగానే కలుగు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ేసుక్రీస్తునందలి విశ్వాస మూలముగా కలిగిన వాగ్దానము విశ్వసించువారికి అనుగ్రహింపబడునట్లు, లేఖ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ిని పాపములో బం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ిశ్వాసము వెల్లడికాకమునుపు, ఇక ముందుకు బయలు పరచబడబోవు విశ్వాసమవలంబింపవలసిన వారముగా చెర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బడినట్టు మనము ధర్మశాస్త్రమునకు లోనైన వారమై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బట్టి మనము విశ్వాసమూలమున నీతి మంతులమని తీర్చబడునట్లు క్రీస్తు నొద్దకు మనలను నడి ప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శాస్త్రము మనకు బాలశిక్షక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యితే విశ్వాసము వెల్లడియాయెను గనుక ఇక బాలశిక్షకుని క్రింద ఉండ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ేసుక్రీస్తునందు మీరందరు విశ్వాసమువలన దేవుని కుమారుల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్రీస్తు లోనికి బాప్తిస్మముపొందిన మీరందరు క్రీస్తును ధరించుకొన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ందులో యూదుడని గ్రీసుదేశస్థుడని లేదు, దాసుడని స్వతంత్రుడని లేదు, పురుషుడని స్త్రీ అని లే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సుక్రీస్తునందు మీరందరును ఏకముగా ఉ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రు క్రీస్తు సంబంధులైతే3 ఆ పక్షమందు అబ్రాహాముయొక్క సంతానమైయుండి వాగ్దాన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సులై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2026-10-21T07:29:06Z</dcterms:created>
  <dcterms:modified xsi:type="dcterms:W3CDTF">2026-10-21T07:29:06Z</dcterms:modified>
  <dc:title>గలతీయులకు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