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ந்தகுணமுள்ளவர்களை நியாயத்திலே நடத்தி, சாந்தகுணமுள்ளவர்களுக்குத் தமது வழியைப் போதி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 பாதைகளெல்லாம் கிருபையும் சத்தியமுமானவை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ஆத்துமா நன்மையில் தங்கும்; அவன் சந்ததி பூமியைச் சுதந்தரித்துக்கொள்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 உடன்படிக்கையைத் தெரியப்படுத்த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 உடன்படிக்கையைத் தெரியப்படுத்த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 நீங்கலாக்கிவி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நான் தனித்தவனும் சிறுமைப்படுகிறவனுமாயிரு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இருதயத்தின் வியாகுலங்கள் பெருகியிருக்கிறது; என் இடுக்கண்களுக்கு என்னை நீங்கலாக்கிவி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ுன்பத்தையும் என் வருத்தத்தையும் பார்த்து, என் பாவங்களையெல்லாம் மன்னித்தரு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ைப் பாரும்; அவர்கள் பெருகியிருந்து, உக்கிரபகையாய் என்னைப் பகை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 நம்பிய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த்தமமும் நேர்மையும் என்னைக்காக்கக்கடவது; நான் உமக்குக் காத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, இஸ்ரவேலை அவனுடைய எல்லா இக்கட்டுகளுக்கும் நீங்கலாக்கி மீட்டுவி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 துரோகம்பண்ணுகிறவர்கள் வெட்கப்பட்டுப் போவ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 துரோகம்பண்ணுகிறவர்கள் வெட்கப்பட்டுப் போவார்கள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்முடைய வழிகளை எனக்குத் தெரிவியும்; உம்முடைய பாதைகளை எனக்குப் போதித்தரு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 இருக்கிற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સારા અને પ્રામાણિક છે, તેથી તેઓ પાપીઓને સાચા માગેર્ દોરે છે, અને તેઓ તેમને શું ન્યાય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ષ્પક્ષ છે તે શીખ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નમ્ર લોકોને ન્યાયી બનવા માટે દોરે છે અને તેઓ તેમને તેમના માગેર્ જીવવાનું શીખ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લોકો તેનો પવિત્ર કરાર અને કાયદાઓનું પાલન કરે છે તેમનાં તરફ યહોવા દયાળુ અને વિશ્વાસ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મારા પાપ તો ઘણાં છે, તમારા નામના મહિમા માટે મને ક્ષમ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થી ડરે એવા માણસો કયાં છે? શ્રેષ્ઠ જીવન જીવવાનો શ્રેષ્ઠ રસ્તો પસંદ કરવાનું તેમને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ીખ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માણસ પર યહોવાના આશીર્વાદ રહેશે; તેનાં સંતાન પૃથ્વીનો વારસો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ઓ યહોવાનો ભય અને તેમના માટે માન રાખે તેઓની સાથે તેઓ પોતાના રહસ્યો વહેંચે છે. તેઓ તેઓને તે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 શીખ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ારી ષ્ટિ સહાય માટે સદાય યહોવા તરફ છે, કારણ, તે એકલાં જ મારા પગ ફાંદામાંથી કાઢ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ે યહોવા, હવે તમે આવો, ને મારા પર દયા કરો. હું નિરાશ્રિત, દુ:ખી, નિ:સહાય અને એકલ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રી મુસીબતો અને સમસ્યાઓ દિનપ્રતિદિન વધુ ખરાબ થતા જાય છે. હે યહોવા, તે બધામાંથી મને મુક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ારાઁ દુ:ખ તથા વેદના પર જરા નજર કરો, અને કૃપા કરી મારાં સર્વ પાપની ક્ષમ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ારા શત્રુઓ ઘણાં છે તે જરા જુઓ; તેઓ કેટલી ક્રૂરતાથી મારી ધૃણા કરે છે તે જુ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રું રક્ષણ કરો અને મારો જીવ બચાવો. મારી લાજ જવા દેતા નહિ, કારણ હું તમારો વિશ્વાસ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ા પ્રામાણિપણું તથા ન્યાયીપણાના, તમે રક્ષક બનો. કારણ, રક્ષણ માટે હું તમારી આશા રાખ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ે યહોવા, હવે તમે ઇસ્રાએલને સર્વ સંકટોમાંથી છોડ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ી જાતને તને સો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હમેશા તમારો વિશ્વાસ કરું છું. તો મારી સાથે કોઇ એવી વસ્તુ ન બને કે જેથી મારે શરમાવું પડે.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ત્રુઓને મારી ઉપર હસવા દેત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ેઓ યહોવામાં વિશ્વાસ રાખે છે તેઓએ કદી કશાથી પણ શરમાવાનું નહિ. પણ વિશ્વાસઘાતીઓની માનહાનિ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તેમના વિશ્વાસઘાતથી કોઇ ફાયદો નહિ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મને તમારાં માર્ગ બતાવો; તમારા રસ્તા વિષે મને શીખ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ને માર્ગદર્શન અને જ્ઞાન આપો; કારણ, તમે જ માત્ર મને તારણ આપનાર દેવ છો. હું આખો દિવસ તમારી રાહ જો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તમારી કૃપા અને તમારી પ્રેમાળ દયાળુતાને યાદ રાખો કારણ તે સનાત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ી જુવાનીનાં પાપ અને મારા અપરાધનું સ્મરણ ન કરો. હે યહોવા, તમારા શુભ નામને માટે, તમારી કૃપા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કંપા સાથે મને યા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2026-10-20T09:20:40Z</dcterms:created>
  <dcterms:modified xsi:type="dcterms:W3CDTF">2026-10-20T09:20:40Z</dcterms:modified>
  <dc:title>ગીતશાસ્ત્ર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