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யுத்தஞ்செய்யத் தொடங்கும்போது, ஆசாரியன் சேர்ந்துவந்து, ஜனங்களிடத்தில் பேச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ே, கேளுங்கள்: இன்று உங்கள் சத்துருக்களுடன் யுத்தஞ்செய்யப் போகிறீர்கள்; உங்கள் இருதயம் துவளவேண்டாம்; நீங்கள் அவர்களைப் பார்த்துப் பயப்படவும் கலங்கவும் தத்தளிக்கவும் 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ே, கேளுங்கள்: இன்று உங்கள் சத்துருக்களுடன் யுத்தஞ்செய்யப் போகிறீர்கள்; உங்கள் இருதயம் துவளவேண்டாம்; நீங்கள் அவர்களைப் பார்த்துப் பயப்படவும் கலங்கவும் தத்தளிக்கவும் 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ாக உங்கள் சத்துருக்களோடே யுத்தம்பண்ணவும் உங்களை இரட்சிக்கவும் உங்களோடே கூடப்போகிறவர் உங்கள் தேவனாகிய கர்த்தரென்று சொல்ல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ாக உங்கள் சத்துருக்களோடே யுத்தம்பண்ணவும் உங்களை இரட்சிக்கவும் உங்களோடே கூடப்போகிறவர் உங்கள் தேவனாகிய கர்த்தரென்று சொல்ல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பதிகள் ஜனங்களோடே பேசிமுடிந்தபின்பு, ஜனங்களை நடத்தும்படி சேனைத்தலைவரை நியமிக்க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பதிகள் ஜனங்களோடே பேசிமுடிந்தபின்பு, ஜனங்களை நடத்தும்படி சேனைத்தலைவரை நியமிக்கக்கட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ஒரு பட்டணத்தின்மேல் யுத்தம்பண்ண நெருங்கும்போது, அந்தப் பட்டணத்தாருக்குச் சமாதானம் கூற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ச் சமாதானமான உத்தரவுகொடுத்து, வாசலைத் திறந்தால், அதிலுள்ள ஜனங்கள் எல்லாரும் உனக்குப் பகுதி கட்டுகிறவர்களாகி, உனக்கு ஊழியஞ்செய்ய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ச் சமாதானமான உத்தரவுகொடுத்து, வாசலைத் திறந்தால், அதிலுள்ள ஜனங்கள் எல்லாரும் உனக்குப் பகுதி கட்டுகிறவர்களாகி, உனக்கு ஊழியஞ்செய்ய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னோடே சமாதானப்படாமல், உன்னோடே யுத்தம்பண்ணுவார்களானால், நீ அதை முற்றிக்கை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் அதை உன் கையில் ஒப்புக்கொடுக்கும்போது, அதிலுள்ள புருஷர்கள் எல்லாரையும் பட்டயக்கருக்கினால் வெட்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் அதை உன் கையில் ஒப்புக்கொடுக்கும்போது, அதிலுள்ள புருஷர்கள் எல்லாரையும் பட்டயக்கருக்கினால் வெட்ட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களையும் குழந்தைகளையும் மிருகஜீவன்களையும் மாத்திரம் உயிரோடே வைத்து, பட்டணத்திலுள்ள எல்லாவற்றையும் கொள்ளையிட்டு, உன் தேவனாகிய கர்த்தர் உனக்கு ஒப்புக்கொடுத்த உன் சத்துருக்களின் கொள்ளைப்பொருளை அநுபவி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களையும் குழந்தைகளையும் மிருகஜீவன்களையும் மாத்திரம் உயிரோடே வைத்து, பட்டணத்திலுள்ள எல்லாவற்றையும் கொள்ளையிட்டு, உன் தேவனாகிய கர்த்தர் உனக்கு ஒப்புக்கொடுத்த உன் சத்துருக்களின் கொள்ளைப்பொருளை அநுபவி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களைச் சேர்ந்த பட்டணங்களாயிராமல், உனக்கு வெகுதூரத்திலிருக்கிற சகல பட்டணங்களுக்கும் இப்படியே செய்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களைச் சேர்ந்த பட்டணங்களாயிராமல், உனக்கு வெகுதூரத்திலிருக்கிற சகல பட்டணங்களுக்கும் இப்படியே செய்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ச் சுதந்தரமாகக் கொடுக்கிற ஏத்தியர், எமோரியர், கானானியர், பெரிசியர், ஏவியர், எபூசியர் என்னும் ஜனங்களின் பட்டணங்களிலேமாத்திரம் சுவாசமுள்ளதொன்றையும் உயிரோடே வைக்க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ச் சுதந்தரமாகக் கொடுக்கிற ஏத்தியர், எமோரியர், கானானியர், பெரிசியர், ஏவியர், எபூசியர் என்னும் ஜனங்களின் பட்டணங்களிலேமாத்திரம் சுவாசமுள்ளதொன்றையும் உயிரோடே வைக்க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உன் தேவனாகிய கர்த்தர் உனக்குக் கட்டளையிட்டபடியே சங்காரம்பண்ண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உன் தேவனாகிய கர்த்தர் உனக்குக் கட்டளையிட்டபடியே சங்காரம்பண்ணக்கட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ேவர்களுக்குச் செய்கிற தங்களுடைய சகல அருவருப்புகளின்படியே நீங்களும் செய்ய உங்களுக்குக் கற்றுக்கொடாமலும், நீங்கள் உங்கள் தேவனாகிய கர்த்தருக்கு விரோதமாய்ப் பாவஞ்செய்யாமலும் இருக்கும்படி இப்படிச் செய்ய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ேவர்களுக்குச் செய்கிற தங்களுடைய சகல அருவருப்புகளின்படியே நீங்களும் செய்ய உங்களுக்குக் கற்றுக்கொடாமலும், நீங்கள் உங்கள் தேவனாகிய கர்த்தருக்கு விரோதமாய்ப் பாவஞ்செய்யாமலும் இருக்கும்படி இப்படிச் செய்ய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જયારે તમે યુદ્ધમાં જાઓ અને તમાંરા દુશ્મનો સામે યુદ્ધે ચઢો અને તમાંરા કરતાં મોટી સંખ્યામાં રથ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ાઓ અને સેના જુઓ તો ગભરાઇ જશો નહિ, કારણ કે, તમને મિસરમાંથી બહાર લાવનાર તમાંરા દેવ યહોવા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ે યુદ્ધ શરૂ કરો તે પહેલાં યાજકે ઇસ્રાએલી સેના આગળ આવીને આ રીતે સંબોધન કરવ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હે ઇસ્રાએલના પ્રજાજનો, સાંભળો; આજે તમે દુશ્મન સામે યુદ્ધે ચઢો છો, જયારે તેમનો સામનો કરો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ંમત હારશો નહિ; કે ગભરાશો નહિ, કે ભયભીત થશો નહ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 કે તમાંરા દેવ યહોવા તમાંરી સાથે આવનાર છે, તે તમાંરા પક્ષે રહીને દુશ્મનો સામે લડશે. અન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જય અપાવ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્યારબાદ સેનાના અધિકારીઓએ પણ સેનાને આ પ્રમાંણે સંબોધન કરવું; ‘શું અહીં તમાંરામાં કોઈ એવો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ણે નવું ઘર બંધાવ્યું હોય અને અર્પણવિધિ કરી ના હોય? જો તેવો કોઇ હોય તો તે પાછો ઘેર જાય, નહિ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માં તે કદાચ માંર્યો જાય અને તેના ઘરનું અર્પણ બીજા કોઈએ કરવું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ું અહીં કોઈ એવી વ્યકિત છે જેણે દ્રાક્ષની વાડી રોપી હોય અને હજી તેનાં ફળ ન ચાખ્યાં હોય? જો 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ઘેર પાછો જાય! કારણ કે, જો તમે લડાઈમાં કદાચ માંર્યા જાઓ તો તેનાં ફળ બીજા કોઈ ખા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ું અહીં કોઈ એવી વ્યકિત છે જેણે કોઈ સ્ત્રી સાથે સગાઇ કરી હોય પણ તેની સાથે હજી લગ્ન ન કર્યા હો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ો હોય તો તે પાછો ઘેર જાય, નહિ તો કદાચ તે યુદ્ધમાં માંર્યો જાય અને બીજો કોઈ પુરુષ તેની 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લગ્ન કર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વળી અધિકારીઓએ વધુમાં કહેવું કે, ‘હવે, શું અહીં કોઈ એવો પુરૂષ છે જે ગભરાઈ ગયો હોય કે હિંમત હ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 હોય? અને જો હોય તો તે પાછો જાય; નહિ તો તે કદાચ અન્ય સાથીદારોને પણ નાહિંમત બનાવી દે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અધિકારીઓ સેનાને સંબોધન કર્યા બાદ સેનાની ટુકડીઓના સેનાનાયકો નિયુકત કરીને તેઓ તેમનાં નામ જાહ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જયારે તમે કોઈ નગર સામે યુદ્ધ કરવા જાઓ ત્યારે પહેલાં તેને સંધિનું કહેણ મોકલ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તે સંધિનો સ્વીકાર કરે અને તમાંરા માંટે નગરના દરવાજા ઉઘાડે, તો તે નગરના તમાંમ લોકો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 બની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જો તેઓ સંધિનો અસ્વીકાર કરે અને યુદ્ધે ચઢાવા માંગે તો તમાંરે તે નગરને ઘેરો ઘાલ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જયારે તમાંરા યહોવા દેવ તે નગરને તમાંરે હવાલે કરશે, તમાંરે તે નગરના તમાંમ પુરૂષોનો સં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સ્ત્રીઓ, બાળકો, ઢોરઢાંખર અને બીજું બધું લૂંટી લેવું. તમાંરા દેવ યહોવાએ દુશ્મનો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ાવેલી લૂંટ તમે ભોગવી શ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પ્રજાઓની ભૂમિમાં તમે વસવાના છો તે પ્રજાઓનાં ના હોય એવાં દૂરના નગરો સાથે તમાંરે એ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ત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પરંતુ દેવ યહોવા જે ભૂમિ તમને તમાંરા કબજામાં આપે છે, તેમાં તમાંરા દ્વારા કોઇ પણ જીવતું છોડ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ું ન જોઇએ. તમાંરે તમાંમ મનુષ્ય અને પ્રાણીઓનો નાશ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િત્તીઓ, અમોરીઓ, કનાનીઓ, હિવ્વીઓ પરિઝઝીઓ અને યબૂસીઓનો તમાંરે સંપૂર્ણ નાશ કરવો. તમાંરા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આ આજ્ઞ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થી તેઓ પોતે પોતાના દેવોની પૂજામાં જે ધૃણાજનક વિધિઓ કરે છે એનું અનુકરણ કરવા તમને લલચાવે નહિ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વે નહિ, તેથી તમે તમાંરા દેવ યહોવાના ગુનેગાર ન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કોઈ નગરને જીતી લેવા માંટે લાંબા સમય સુધી ઘેરો ઘાલવો પડે તો, તમાંરે આજુબાજુનાં વૃક્ષોના નાશ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, ફળાઉવૃક્ષોનાં ફળ ખાવાં, પરંતુ તે વૃક્ષોનો નાશ ન કરો. વૃક્ષો તમાંરાં દુશ્મનો નથી કે તેમને કા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ફળો ના આપે તેવાં વૃક્ષોને તમે કાપી શકો. કિલ્લામાં અંદર અથવા બહાર જવાના રસ્તાને રોકવામા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પરો અને યુદ્ધમાં વપરાતા ઓજારો માંટે વાપરો, તમે શહેરને કબજે કરવા સમર્થ થાવ ત્યાં સુ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2026-10-20T03:00:55Z</dcterms:created>
  <dcterms:modified xsi:type="dcterms:W3CDTF">2026-10-20T03:00:55Z</dcterms:modified>
  <dc:title>પુનર્નિયમ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