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3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கு போல காத்த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பெலன் அடை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 காத்த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 எழும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ந்தாலும் சோர்வடை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னாலும் இளைப்படை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மூகக் கா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உயர உயர உயர எழுப்ப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ு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 எழும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உமக்கு காத்திருப்ப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ட்கப்பட்டு 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மானின் கால்களை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ாட வி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உம்மை தேடுவோர்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வே இருப்ப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ை காக்கு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உறங்கிப்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உரைத்த வார்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ும் தவறிப் 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மானின் வாக்குத்த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ையில் விழ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2026-11-01T04:23:17Z</dcterms:created>
  <dcterms:modified xsi:type="dcterms:W3CDTF">2026-11-01T04:23:17Z</dcterms:modified>
  <dc:title>துதிப் பாடல்கள் : 1060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