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presProps" Target="presProps.xml"/>
  <Relationship Id="rId115" Type="http://schemas.openxmlformats.org/officeDocument/2006/relationships/viewProps" Target="viewProps.xml"/>
  <Relationship Id="rId11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days of David drew nigh that he should die; and he charged Solomon his so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go the way of all the earth: be you strong therefore, and show yourself a m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LORD may continue his word which he spoke concerning me, saying, If your children take heed to their way, to walk before me in truth with all their heart and with all their soul, there shall not fail you (said he) a man on the thron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LORD may continue his word which he spoke concerning me, saying, If your children take heed to their way, to walk before me in truth with all their heart and with all their soul, there shall not fail you (said he) a man on the thron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LORD may continue his word which he spoke concerning me, saying, If your children take heed to their way, to walk before me in truth with all their heart and with all their soul, there shall not fail you (said he) a man on the thron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Do therefore according to your wisdom, and let not his hoar head go down to the grave in pe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show kindness unto the sons of Barzillai the Gileadite, and let them be of those that eat at your table: for so they came to me when I fled because of Absalom your bro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show kindness unto the sons of Barzillai the Gileadite, and let them be of those that eat at your table: for so they came to me when I fled because of Absalom your bro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fore hold him not guiltless: for you are a wise man, and know what you ought to do unto him; but his hoar head bring you down to the grave with blo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fore hold him not guiltless: for you are a wise man, and know what you ought to do unto him; but his hoar head bring you down to the grave with blo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David slept with his fathers, and was buried in the city of Davi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ays that David reigned over Israel were forty years: seven years reigned he in Hebron, and thirty and three years reigned he in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ays that David reigned over Israel were forty years: seven years reigned he in Hebron, and thirty and three years reigned he in Jerusal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t Solomon upon the throne of David his father; and his kingdom was established great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t Solomon upon the throne of David his father; and his kingdom was established great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donijah the son of Haggith came to Bathsheba the mother of Solomon. And she said, Come you peaceably? And he said, Peaceab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donijah the son of Haggith came to Bathsheba the mother of Solomon. And she said, Come you peaceably? And he said, Peaceabl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said moreover, I have somewhat to say unto you. And she said, Say 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You know that the kingdom was mine, and that all Israel set their faces on me, that I should reign: nevertheless the kingdom is turned about, and is become my brother's: for it was his from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You know that the kingdom was mine, and that all Israel set their faces on me, that I should reign: nevertheless the kingdom is turned about, and is become my brother's: for it was his from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You know that the kingdom was mine, and that all Israel set their faces on me, that I should reign: nevertheless the kingdom is turned about, and is become my brother's: for it was his from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I ask one petition of you, deny me not. And she said unto him, Say 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I ask one petition of you, deny me not. And she said unto him, Say 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Speak, I pray you, unto Solomon the king, (for he will not say you nay,) that he give me Abishag the Shunammite to w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Speak, I pray you, unto Solomon the king, (for he will not say you nay,) that he give me Abishag the Shunammite to w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athsheba said, Well; I will speak for you unto the k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athsheba therefore went unto king Solomon, to speak unto him for Adonijah. And the king rose up to meet her, and bowed himself unto her, and sat down on his throne, and caused a seat to be set for the king's mother; and she sat on his right h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athsheba therefore went unto king Solomon, to speak unto him for Adonijah. And the king rose up to meet her, and bowed himself unto her, and sat down on his throne, and caused a seat to be set for the king's mother; and she sat on his right h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athsheba therefore went unto king Solomon, to speak unto him for Adonijah. And the king rose up to meet her, and bowed himself unto her, and sat down on his throne, and caused a seat to be set for the king's mother; and she sat on his right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e said, I desire one small petition of you; I pray you, say me not nay. And the king said unto her, Ask on, my mother: for I will not say you n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e said, I desire one small petition of you; I pray you, say me not nay. And the king said unto her, Ask on, my mother: for I will not say you n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said, Let Abishag the Shunammite be given to Adonijah your brother to wif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said, Let Abishag the Shunammite be given to Adonijah your brother to wif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g Solomon answered and said unto his mother, And why do you ask Abishag the Shunammite for Adonijah? ask for him the kingdom also; for he is mine elder brother; even for him, and for Abiathar the priest, and for Joab the son of Zeru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g Solomon answered and said unto his mother, And why do you ask Abishag the Shunammite for Adonijah? ask for him the kingdom also; for he is mine elder brother; even for him, and for Abiathar the priest, and for Joab the son of Zerui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g Solomon answered and said unto his mother, And why do you ask Abishag the Shunammite for Adonijah? ask for him the kingdom also; for he is mine elder brother; even for him, and for Abiathar the priest, and for Joab the son of Zerui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king Solomon swore by the LORD, saying, God do so to me, and more also, if Adonijah have not spoken this word against his own lif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king Solomon swore by the LORD, saying, God do so to me, and more also, if Adonijah have not spoken this word against his own lif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therefore, as the LORD lives, which has established me, and set me on the throne of David my father, and who has made me an house, as he promised, Adonijah shall be put to death this d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therefore, as the LORD lives, which has established me, and set me on the throne of David my father, and who has made me an house, as he promised, Adonijah shall be put to death this d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therefore, as the LORD lives, which has established me, and set me on the throne of David my father, and who has made me an house, as he promised, Adonijah shall be put to death this d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king Solomon sent by the hand of Benaiah the son of Jehoiada; and he fell upon him that he di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king Solomon sent by the hand of Benaiah the son of Jehoiada; and he fell upon him that he di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Solomon thrust out Abiathar from being priest unto the LORD; that he might fulfill the word of the LORD, which he spoke concerning the house of Eli in Shilo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Solomon thrust out Abiathar from being priest unto the LORD; that he might fulfill the word of the LORD, which he spoke concerning the house of Eli in Shilo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idings came to Joab: for Joab had turned after Adonijah, though he turned not after Absalom. And Joab fled unto the tabernacle of the LORD, and caught hold on the horns of the alt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idings came to Joab: for Joab had turned after Adonijah, though he turned not after Absalom. And Joab fled unto the tabernacle of the LORD, and caught hold on the horns of the alt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idings came to Joab: for Joab had turned after Adonijah, though he turned not after Absalom. And Joab fled unto the tabernacle of the LORD, and caught hold on the horns of the alt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was told king Solomon that Joab was fled unto the tabernacle of the LORD; and, behold, he is by the altar. Then Solomon sent Benaiah the son of Jehoiada, saying, Go, fall upon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was told king Solomon that Joab was fled unto the tabernacle of the LORD; and, behold, he is by the altar. Then Solomon sent Benaiah the son of Jehoiada, saying, Go, fall upon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was told king Solomon that Joab was fled unto the tabernacle of the LORD; and, behold, he is by the altar. Then Solomon sent Benaiah the son of Jehoiada, saying, Go, fall upon h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naiah came to the tabernacle of the LORD, and said unto him, Thus says the king, Come forth. And he said, Nay; but I will die here. And Benaiah brought the king word again, saying, Thus said Joab, and thus he answered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naiah came to the tabernacle of the LORD, and said unto him, Thus says the king, Come forth. And he said, Nay; but I will die here. And Benaiah brought the king word again, saying, Thus said Joab, and thus he answered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naiah came to the tabernacle of the LORD, and said unto him, Thus says the king, Come forth. And he said, Nay; but I will die here. And Benaiah brought the king word again, saying, Thus said Joab, and thus he answered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king said unto him, Do as he has said, and fall upon him, and bury him; that you may take away the innocent blood, which Joab shed, from me, and from the house of my fath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king said unto him, Do as he has said, and fall upon him, and bury him; that you may take away the innocent blood, which Joab shed, from me, and from the house of my fathe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ir blood shall therefore return upon the head of Joab, and upon the head of his seed for ever: but upon David, and upon his seed, and upon his house, and upon his throne, shall there be peace for ever from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ir blood shall therefore return upon the head of Joab, and upon the head of his seed for ever: but upon David, and upon his seed, and upon his house, and upon his throne, shall there be peace for ever from the LOR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ir blood shall therefore return upon the head of Joab, and upon the head of his seed for ever: but upon David, and upon his seed, and upon his house, and upon his throne, shall there be peace for ever from the LOR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Benaiah the son of Jehoiada went up, and fell upon him, and slew him: and he was buried in his own house in the wildernes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Benaiah the son of Jehoiada went up, and fell upon him, and slew him: and he was buried in his own house in the wildernes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king put Benaiah the son of Jehoiada in his room over the host: and Zadok the priest did the king put in the room of Abiatha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king put Benaiah the son of Jehoiada in his room over the host: and Zadok the priest did the king put in the room of Abiatha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king sent and called for Shimei, and said unto him, Build you an house in Jerusalem, and dwell there, and go not forth thence any wher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king sent and called for Shimei, and said unto him, Build you an house in Jerusalem, and dwell there, and go not forth thence any wher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it shall be, that on the day you go out, and pass over the brook Kidron, you shall know for certain that you shall surely die: your blood shall be upon yours own hea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it shall be, that on the day you go out, and pass over the brook Kidron, you shall know for certain that you shall surely die: your blood shall be upon yours own hea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himei said unto the king, The saying is good: as my lord the king has said, so will your servant do. And Shimei dwelt in Jerusalem many day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himei said unto the king, The saying is good: as my lord the king has said, so will your servant do. And Shimei dwelt in Jerusalem many day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hree years, that two of the servants of Shimei ran away unto Achish son of Maachah king of Gath. And they told Shimei, saying, Behold, your servants be in Gath.]]></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hree years, that two of the servants of Shimei ran away unto Achish son of Maachah king of Gath. And they told Shimei, saying, Behold, your servants be in Gath.]]></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hree years, that two of the servants of Shimei ran away unto Achish son of Maachah king of Gath. And they told Shimei, saying, Behold, your servants be in Gath.]]></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himei arose, and saddled his ass, and went to Gath to Achish to seek his servants: and Shimei went, and brought his servants from Gath.]]></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himei arose, and saddled his ass, and went to Gath to Achish to seek his servants: and Shimei went, and brought his servants from Gath.]]></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himei arose, and saddled his ass, and went to Gath to Achish to seek his servants: and Shimei went, and brought his servants from Gath.]]></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was told Solomon that Shimei had gone from Jerusalem to Gath, and was come agai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was told Solomon that Shimei had gone from Jerusalem to Gath, and was come again.]]></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king sent and called for Shimei, and said unto him, Did I not make you to swear by the LORD, and protested unto you, saying, Know for a certain, on the day you go out, and walk abroad any where, that you shall surely die? and you said unto me, The word that I have heard is goo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king sent and called for Shimei, and said unto him, Did I not make you to swear by the LORD, and protested unto you, saying, Know for a certain, on the day you go out, and walk abroad any where, that you shall surely die? and you said unto me, The word that I have heard is goo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king sent and called for Shimei, and said unto him, Did I not make you to swear by the LORD, and protested unto you, saying, Know for a certain, on the day you go out, and walk abroad any where, that you shall surely die? and you said unto me, The word that I have heard is goo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Why then have you not kept the oath of the LORD, and the commandment that I have charged you with?]]></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Why then have you not kept the oath of the LORD, and the commandment that I have charged you with?]]></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king said moreover to Shimei, You know all the wickedness which yours heart is privy to, that you did to David my father: therefore the LORD shall return your wickedness upon yours own hea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king said moreover to Shimei, You know all the wickedness which yours heart is privy to, that you did to David my father: therefore the LORD shall return your wickedness upon yours own hea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king said moreover to Shimei, You know all the wickedness which yours heart is privy to, that you did to David my father: therefore the LORD shall return your wickedness upon yours own head;]]></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king Solomon shall be blessed, and the throne of David shall be established before the LORD for ever.]]></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king Solomon shall be blessed, and the throne of David shall be established before the LORD for ever.]]></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e king commanded Benaiah the son of Jehoiada; which went out, and fell upon him, that he died. And the kingdom was established in the hand of Solomon.]]></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e king commanded Benaiah the son of Jehoiada; which went out, and fell upon him, that he died. And the kingdom was established in the hand of Solom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4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பூலோகத்தார் யாவரும் போகிற வழியே போகிறேன்; நீ திடன் கொண்டு புருஷ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என்ன செய்தாலும், நீ எங்கே போனாலும், எல்லாவற்றிலும் புத்திமானாயிருக்கிறதற்கு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 குறித்து: உன் பிள்ளைகள் தங்கள் முழு இருதயத்தோடும் தங்கள் முழு ஆத்துமாவோடும் எ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ய் நடக்கும்படிக்குத் தங்கள் வழியைக் காத்துக்கொண்டால், இஸ்ரவேலின்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க்கத்தக்க புருஷன் உனக்கு இல்லாமற்போவதில்லை என்று சொன்ன தம்முடைய வார்த்தை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படுத்து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சேயின் நியாயப்பிரமாணத்தில் எழுதியிருக்கிறபடி, நீ உன் தேவனாகிய கர்த்தருடைய கட்ட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யும், நியாயங்களையும், சாட்சிகளையும் கைக்கொள்ள, அவர் வழிகளில் நடக்கும் படிக்கு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 கா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ருயாவின் குமாரனாகிய யோவாப், இஸ்ரவேலின் இரண்டு சேனாபதிகளாகிய நேரின் குமாரன் அப்னே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தேரின் குமாரன் அமாசாவுக்கும் செய்தகாரியத்தினால் எனக்குச் செய்த குற்றத்தை நீ அறிந்தி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ர்களைக் கொன்று, சமாதானகாலத்திலே யுத்தகாலத்து இரத்தத்தைச் சிந்தி, யுத்தகாலத்து இரத்தத்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யிலுள்ள தன் கால்களில் இருந்த பாதரட்சையிலும் வடி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க; உன் சகோதரனாகிய அப்சலோமுக்கு முன்பாக நான் ஓடிப்போகையில், அவர்கள் என்னை ஆ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பகூரிம் ஊரானான பென்யமீனனாகிய கேராவின் மகன் சீமேயி உன்னிடத்தில் இருக்கிறா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யீமுக்குப் போகிற நாளிலே, அவன் என்னைக் கொடிய தூஷணமாய்த் தூஷித்தான்; ஆனாலும் அவன் யோர்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எதிர்கொண்டுவந்தபடியினால்: நான் உன்னைப் பட்டயத்தாலே கொன்றுபோடுவதில்லை என்று கர்த்த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ஆணையிட்டு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லும் நீ அவனைக் குற்றமற்றவன் என்று எண்ணாதே; நீ புத்திமான்; அவனுடைய நரைமயிரை இரத்தத்து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ளத்தில் இறங்கப்பண்ண, நீ அவனுக்குச் செய்யவேண்டியதை அறி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 இஸ்ரவேலை அரசாண்ட நாட்கள் நாற்பது வருஷம்; அவன் எப்ரோனில் ஏழு வருஷமும்,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துமூன்று வருஷமு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லொமோன் தன் தகப்பனாகிய தாவீதுடைய சிங்காசனத்தின்மேல் வீற்றிருந்தான்; அவன் ராஜ்யபாரம்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த்தின் குமாரனாகிய அதோனியா சாலொமோனின் தாயாகிய பத்சேபாளிடத்தில் வந்தான். நீ சமாதான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யா என்று அவள் கேட்டதற்கு: சமாதானமாய்த் தான்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ராஜ்யம் என்னுடையதாயிருந்தது என்றும், நான் அரசாளுகிறதற்கு இஸ்ரவேலரெ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மேல் நோக்கமாய் இருந்தார்கள் என்றும் நீர் அறிவீர்; ஆனாலும் ராஜ்யபாரம் என்னைவிட்டுத் தா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கு ஆயிற்று; கர்த்தரால் அது அவருக்குக்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விவாகம் பண்ணிக்கொடுக்க, அவரோடே பேசும்படி வேண்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ப் பத்சேபாள்: நல்லது, நான் உனக்காக ராஜாவிடத்தில் பேசு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சேபாள் அதோனியாவுக்காக ராஜாவாகிய சாலொமோனிடத்தில் பேசும்படி போனாள்; அப்பொழுது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அவளுக்கு எதிர்கொண்டு வந்து அவளை வணங்கி, தன் சிங்காசனத்தின்மேல் உட்கார்ந்து,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ர் தன் வலதுபுறமாக உட்கார, அவளுக்கு ஒரு ஆசனத்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தற்கு ராஜா: என் தாயாரே, கேளும்; நான் உமக்கு மறுப்ப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ள்: சூனேம் ஊராளாகிய அபிஷாகை உம்முடைய சகோதரனாகிய அதோனி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கொடுக்க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வாகிய சாலொமோன் தன் தாயாருக்குப் பிரதியுத்தரமாக: நீர் சூனேம் ஊராளாகிய அபிஷாகை அதோனியா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னேன்? அப்படியானால் ராஜ்யபாரத்தையும் அவனுக்குக் கேளும்; அவன் எனக்கு மூத்த சகோதரன்; அ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ய அபியத்தாருக்கும் செருயாவின் குமாரன் யோவாபுக்குமே அதைக் கே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சாலொமோன் ராஜா: அதோனியா இந்த வார்த்தையைத் தன் பிராணனுக்குச் சேதமாகச் சொல்லா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அதற்குச் சரியாகவும் அதற்கு அதிகமாகவும் எனக்குச் செய்யக்கடவர் என்று கர்த்தர்மேல்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சிங்காசனத்தில் வீற்றிருக்கப்பண்ணி, தாம் சொன்னபடி எனக்கு வீட்டைக் கட்டுவித்தவ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ஜீவனைக் கொண்டு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வாகிய சாலொமோன் யோய்தாவின் குமாரன் பெனாயாவுக்குக் கட்டளைகொடுத்து அவனை அனுப்பினா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ல் விழுந்து அவனை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ஜா: ஆசாரியனாகிய அபியத்தாரை நோக்கி: நீ உன் நிலங்கள் இருக்கிற ஆனதோத்திற்குப் போய்விடு;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த்திற்குப் பாத்திரவானாயிருந்தும், நீ என் தகப்பனாகிய தாவீதுக்கு முன்பாகக் கர்த்தராகிய ஆண்ட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ச் சுமந்தபடியினாலும், என் தகப்பன் அநுபவித்த உபத்திரவத்தையெல்லாம் நீகூட அநுபவித்த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ய தினம் நான் உன்னைக் கொலைசெய்ய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டியே கர்த்தர் சீலோவிலே ஏலியின் வீட்டாரைக்குறித்துச் சொன்ன வார்த்தையை நிறைவேற்றும்ப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 அபியத்தாரைக் கர்த்தருடைய ஆசாரியனாயிராதபடிக்குத் த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களைப் பிடித்துக்கொண்டான்; யோவாப் அப்சலோமின் பட்சம் சாயாதவனாயிருந்தும், அதோனியாவின் பட்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வாப் கர்த்தரின் கூடாரத்திற்கு ஓடிப்போனான் என்றும், இதோ, பலி பீடத்தண்டையில் நிற்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சாலொமோனுக்கு அறிவிக்கப்பட்டபோது, சாலொமோன் யோய்தாவின் குமாரனாகிய பெனாயாவை அனுப்பி, நீ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ல் விழு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யா கர்த்தரின் கூடாரத்திற்குப் போய், அவனைப்பார்த்து: வெளியே வா என்று ராஜா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நான் வரமாட்டேன்; இங்கேயே சாவேன் என்றான்; ஆகையால் பெனாயா ராஜாவினிடத்தி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 இன்னபடி சொல்லி, இன்னபடி எனக்கு மறுஉத்தரவு கொடுத்தான் என்று மறுசெய்தி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ராஜா அவனை நோக்கி: அவன் சொன்னபடியே நீ செய்து, அவனைக் கொன்று, அடக்கம்பண்ணி,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 முகாந்தரமில்லாமல் சிந்தின இரத்தத்தை என்னைவிட்டும் என் பிதாவின் வீட்டைவிட்டும் விலக்கிப்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 தன்னைப்பார்க்கிலும் நீதியும் நற்குணமுமுள்ள இரண்டுபேராகிய நேரின் குமாரன் அப்னே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படைத்தலைவன் மேலும், ஏதேரின் குமாரன் அமாசா என்னும் யூதாவின் படைத்தலைவன்மேலும்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தகப்பனாகிய தாவீதுக்குத் தெரியாமல் அவர்களைப் பட்டயத்தால் கொன்ற அவனுடைய இரத்தப்பழியை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தலையின்மேல் திரும்ப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திரும்பவும், தாவீதுக்கும் அவர் சந்ததியாருக்கும் அவர் வீட்டாருக்கும் அவர் சிங்காசன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கர்த்தராலே சமாதானம் உண்டாயிருக்கவும் கடவ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டியே யோய்தாவின் குமாரன் பெனாயா போய், அவன்மேல் விழுந்து அவனைக் கொன்றுபோட்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ருக்கிற தன்னுடைய வீட்டி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க்குப் பதிலாக ராஜா யோய்தாவின் குமாரன் பெனாயாவை இராணுவத்தின்மேலும், ஆசாரியனாகிய சா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யத்தாரின் ஸ்தானத்திலும்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ன்பு ராஜா சீமேயியை அழைப்பித்து, அவனை நோக்கி: நீ எருசலேமிலே உனக்கு ஒரு வீட்டை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யிருந்து எங்கேயாவது வெளியே போகாமல், அங்கேதானே குடி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 வெளியே போய்க் கீதரோன் ஆற்றைக் கடக்கும் நாளில், நீ சாகவே சாவாய்; அப்பொழுது உன் இரத்தப்பழி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ன்மேல் இருக்கும் என்பதை நீ நிச்சயமாய் அறிந்து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மேயி ராஜாவைப் பார்த்து: அது நல்ல வார்த்தை; ராஜாவாகிய என் ஆண்டவன் சொன்னபடியே, உமது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ய்வேன் என்று சொல்லி, சீமேயி அநேகநாள் எருசலேமி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ன்று வருஷம் சென்றபோது, சீமேயியின் வேலைக்காரர் இரண்டுபேர் மாக்காவின் குமாரனாகிய ஆகீஸ்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ன் ராஜாவினிடத்துக்கு ஓடிப்போனார்கள்; உன் வேலைக்காரர் காத் ஊரில் இருக்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சீமேயி எழுந்து, தன் கழுதையின்மேல் சேணம்வைத்து, தன் வேலைக்காரரைத் தேட,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லிருக்கிற ஆகீசிடத்துக்குப் புறப்பட்டுப் போனான்; இப்படிச் சீமேயி போய், தன் வேலைக்காரரைக்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லிருந்து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மேயி எருசலேமிலிருந்து காத் ஊருக்குப் போய், திரும்பிவந்தான் என்று சாலொமோ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ராஜா சீமேயியை அழைப்பித்து: நீ வெளியே புறப்பட்டு எங்கேயாவது போகிறநாளிலே சாகவே சாவாய் என்ப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ய் அறிந்துகொள் என்று நான் உன்னைக் கர்த்தர்மேல் ஆணையிடச் செய்து, உனக்குத் திடச்சாட்சியா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 அதற்கு நீ: நான் கேட்ட வார்த்தை நல்லதென்று சொல்ல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 கர்த்தரின் ஆணையையும், நான் உனக்குக் கற்பித்த கட்டளையையும் கைக்கொள்ளாதே போனதெ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னும் ராஜா சீமேயியைப் பார்த்து: நீ என் தகப்பனாகிய தாவீதுக்குச் செய்ததும் உன் மன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ருக்கிறதுமான எல்லாப் பொல்லாப்பையும் அறிந்திருக்கிறாய்; ஆகையால் கர்த்தர் உன் பொல்லாப்பை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ன் மேல் திரும்ப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உறுதியாயிருக்கு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ராஜா யோய்தாவின் குமாரனாகிய பெனாயாவுக்குக் கட்டளைகொடுத்தான்; அவன் வெளியே போய், அவன்மே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ன்றுபோட்டான். ராஜ்யபாரம் சாலொமோனின் கையிலே ஸ்தி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2026-09-17T03:36:27Z</dcterms:created>
  <dcterms:modified xsi:type="dcterms:W3CDTF">2026-09-17T03:36:27Z</dcterms:modified>
  <dc:title>1 இராஜாக்கள்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