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ையும் அளவாய் ஹின் என்னும் படியில் ஆறிலொரு பங்கைக் குடிப்பாய்; அப்படி நாளுக்குநாள் குடி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ે કહ્યું, “હે મનુષ્યના પુત્ર, એક મોટી ઇંટ લઇ તારી સામે મૂક, અને તેના પર યરૂશાલેમનો નકશો દો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તેને ઘેરો ઘાલ, તેના ફરતે ખાઇ બનાવ, હુમલો કરવા માટે માટીના ગઢ ઊભા કર. છાવણી ઊભી કર અને ચ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જુ કોટનો નાશ કરવાના યંત્રો ગોઠ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વળી એક લોખંડની તાવડી લઇ, તારી અને નગરની વચ્ચે લોખંડની ભીત તરીકે આડી મૂક, શહેરની તરફ મોઢું ક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ને ઘેરો ઘાલેલો છે અને ઘેરો ઘાલનાર તું છે. ઇસ્રાએલીઓને માટે આ એક સંકે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પછી તારા ડાબા પડખે સૂઇ જા, અને તારે ઇસ્રાએલનાં લોકોના અપરાધની ઘોષણા કરવી પડશે, તું જેટલા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ાબે પડખે સૂઇ રહેશે તેટલા દિવસ ઇસ્રાએલના પાપોના અપરાધની ઘોષણા કરવી જો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તેઓના પાપોના વરસોની સંખ્યા નક્કી કરી છે જેવી રીતે તારા માટે દિવસોની સંખ્યા નક્કી કરી છ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ણસોને નેવું દિવસ સુધી તું ઇસ્રાએલ પ્રજાના અપરાધની ઘોષણ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આ પ્રમાણે કર્યા પછી તારે તારા જમણા પડખે સૂઇ જવું અને યહૂદિયાના લોકોના પાપોની ઘોષણા કરવી.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ને માટે એક દિવસ એમ 40 દિવસ તારે માટે મેં ઠરાવ્યા છે. તેટલા દિવસો સુધી યહૂદાના પાપો અને અપરા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ષણા કરજ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ત્યાર બાદ તારે યરૂશાલેમના ઘેરા તરફ એકીટશે જોઇ રહેવું. અને એ શહેરના વિનાશનું ભવિષ્ય ભાખ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ને દોરડાં વડે બાંધી દઇશ, જેથી ઘેરો પૂરો થતાં સુધી તું એક પડખેથી બીજે પડખે ફરી નહિ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્યારપછી તારે, ઘઉં, જવ, વટાણા, ચોળા, મઠ અને બાજરીનો લોટ લઇ એક જ વાસણમાં નાખી તેમાંથી રોટ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વા. જ્યારે તું ત્રણસોને નેવું દિવસ સુધી સૂઇ રહીશ ત્યારે તારે ફકત એ જ ખા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ારે દરેક વખતે ભોજન તોળીને ખાવું પડશે. તને દરરોજ એક કપ લોટની રોટલી બનાવીને. દિવસ દરમ્યાન નક્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ચોક્કસ સમયે તું ખાઇ શ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ારે જળપાન પણ માપીને જ કરવું, આખા દિવસના બે પ્યાલ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ારે બધાની હાજરીમાં માણસનો સુકાયેલો મળ સળગાવવો અને તેના ઉપર જવના રોટલાં શેકવ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જાહેર કરે છે કે “ઇસ્રાએલીઓને હું જે દેશોમાં બંદીવાન તરીકે લઇ જઇશ ત્યાં તેઓ આ રીતે અ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ેલો ખોરાક ખા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મેં કહ્યું, “હે યહોવા મારા માલિક, મેં મારી જાતને કદી અભડાવી નથી. મેં બાળપણથી આજ સુધી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દરતી રીતે મૃત્યુ પામેલું કે કોઇ જંગલી પશુએ મારી નાંખેલું પ્રાણી ખાધું નથી, મેં કદી નિયમશાસ્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નિષિદ્ધ ખોરાક મોંમા મૂક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ે તેમણે મને કહ્યું, “હું તને માનવમળને બદલે છાણાં ઉપર રોટલા શેકવાની છૂટ આપ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તેમણે મને કહ્યું, “હે મનુષ્યના પુત્ર, હું યરૂશાલેમનો અનાજનો ભંડાર ખાલી કરી નાખનાર 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ના લોકો ચિંતામાંને ચિંતામાં તોળી તોળીને ખાશે અને ભયના માર્યા માપી માપીને પાણી પીશે. બધા જ ભયભી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ખોરાક અને પાણીની અછત ઊભી કરીશ, પછી તેઓ હતાશ થઇ જશે અને પોતાના પાપોને કારણે તેઓ કરમાઇ જ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ડફા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2026-10-21T10:23:53Z</dcterms:created>
  <dcterms:modified xsi:type="dcterms:W3CDTF">2026-10-21T10:23:53Z</dcterms:modified>
  <dc:title>એઝેકિયેલ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