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is second epistle, beloved, I now write unto you; in both which I stir up your pure minds by way of remembranc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all of you may be mindful of the words which were spoken before by the holy prophets, and of the commandment of us the apostles of the Lord and Saviou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ing this first, that there shall come in the last days scoffers, walking after their own lus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Knowing this first, that there shall come in the last days scoffers, walking after their own lus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ying, Where is the promise of his coming? for since the fathers fell asleep, all things continue as they were from the beginning of the creat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ying, Where is the promise of his coming? for since the fathers fell asleep, all things continue as they were from the beginning of the crea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they willingly are ignorant of, that by the word of God the heavens were of old, and the earth standing out of the water and in the wa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is they willingly are ignorant of, that by the word of God the heavens were of old, and the earth standing out of the water and in the wat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by the world that then was, being overflowed with water, per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heavens and the earth, which are now, by the same word are kept in store, reserved unto fire against the day of judgment and perdition of ungodly m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heavens and the earth, which are now, by the same word are kept in store, reserved unto fire against the day of judgment and perdition of ungodly m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loved, be not ignorant of this one thing, that one day is with the Lord as a thousand years, and a thousand years as one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beloved, be not ignorant of this one thing, that one day is with the Lord as a thousand years, and a thousand years as one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is not slack concerning his promise, as some men count slackness; but is longsuffering toward us, not willing that any should perish, but that all should come to repenta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day of the Lord will come as a thief in the night; in the which the heavens shall pass away with a great noise, and the elements shall melt with fervent heat, the earth also and the works that are therein shall be burned up.]]></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day of the Lord will come as a thief in the night; in the which the heavens shall pass away with a great noise, and the elements shall melt with fervent heat, the earth also and the works that are therein shall be burned up.]]></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eing then that all these things shall be dissolved, what manner of persons ought all of you to be in all holy conversation and godli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eeing then that all these things shall be dissolved, what manner of persons ought all of you to be in all holy conversation and godli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oking for and hasting unto the coming of the day of God, wherein the heavens being on fire shall be dissolved, and the elements shall melt with fervent hea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oking for and hasting unto the coming of the day of God, wherein the heavens being on fire shall be dissolved, and the elements shall melt with fervent hea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we, according to his promise, look for new heavens and a new earth, wherein dwells righteous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we, according to his promise, look for new heavens and a new earth, wherein dwells righteousne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beloved, seeing that all of you look for such things, be diligent that all of you may be found of him in peace, without spot, and blameles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beloved, seeing that all of you look for such things, be diligent that all of you may be found of him in peace, without spot, and blamel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ccount that the longsuffering of our Lord is salvation; even as our beloved brother Paul also according to the wisdom given unto him has written un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ccount that the longsuffering of our Lord is salvation; even as our beloved brother Paul also according to the wisdom given unto him has written unto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also in all his epistles, speaking in them of these things; in which are some things hard to be understood, which they that are unlearned and unstable shift, as they do also the other scriptures, unto their own destruct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therefore, beloved, seeing all of you know these things before, beware lest all of you also, being led away with the error of the wicked, fall from your own steadfastnes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grow in grace, and in the knowledge of our Lord and Saviour Jesus Christ. To him be glory both now and for ever. A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grow in grace, and in the knowledge of our Lord and Saviour Jesus Christ. To him be glory both now and for ever.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பேது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யமானவர்களே, இந்த இரண்டாம் நிருபத்தை இப்பொழுது உங்களுக்கு 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சுத்த தீர்க்கதரிசிகளால் முன்சொல்லப்பட்ட வார்த்தைகளையும், இரட்சகாராயிருக்கி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ஸ்தலராகிய எங்களுடைய கட்டளைகளையும் நீங்கள் நினைவுகூரும்படி இந்த நிருபங்களினால் உங்கள் உண்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 நினைப்பூட்டி எழுப்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தலாவது நீங்கள் அறியவேண்டியது என்னவெனில்: கடைசிநாட்களில் பரியாசக்காரர்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இச்சைகளின்படியே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வருவார் என்று சொல்லுகிற வாக்குத்தத்தம் எங்கே? பிதாக்கள் நித்திரையடைந்தபின்பு ச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ஷ்டிப்பின் தோற்றமுதல் இருந்தவிதமாயிருக்கிறதே என்று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வகாலத்தில் தேவனுடைய வார்த்தையினாலே வானங்களும், உலகத்தினின்று தோன்றி ஜல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ண்டிருக்கிற பூமியும் உணடாயினவெ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இருந்த உலகம் ஜலப்பிரளயத்தினாலே அழிந்ததென்பதையும் மனதார அறியாமலி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ழுது இருக்கிற வானங்களும் பூமியும் அந்த வார்த்தையினாலேயே அக்கினிக்கு இரையாக வை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க்தியில்லாதவர்கள் நியாயந்தீர்க்கப்பட்டு அழிந்துபோகும் நாள்வரைக்கும் கா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ரியமானவர்களே, கர்த்தருக்கு ஒருநாள் ஆயிரம்வருஷம்போலவும், ஆயிரம்வருஷம் ஒருநாள்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ன்கிற இந்த ஒரு காரியத்தை நீங்கள் அறியா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திக்கிறார் என்று சிலர் எண்ணுகிறபடி கர்த்தர் தமது வாக்குத்தத்தத்தைக்குறித்துத் தாமதமா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 கெட்டுப்போகாமல் எல்லாரும் மனந்திரும்பவேண்டுமென்று விரும்பி, நம்மேல் நீ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யு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டைய நாள் இரவிலே திருடன் வருகிறவிதமாய் வரும்; அப்பொழுது வானங்கள் மடமட என்று அகன்று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ங்கள் வெந்து உருகிப்போம், பூமியும் அதிலுள்ள கிரியைகளுமெரிந்து அழி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டி இவைகளெல்லாம் அழிந்துபோகிறதாயிருக்கிறபடியால் நீங்கள் எப்படிப்பட்ட பரிசுத்த நட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க்தியும் உள்ளவர்களா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டைய நாள் சீக்கிரமாய் வரும்படிக்கு மிகுந்த ஆவலோடே காத்திருங்கள்; அந்த நாளில் வானங்கள்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 பூதங்கள் எரிந்து உருகி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டைய வாக்குத்தத்தத்தின்படியே நீதி வாசமாயிருக்கும் புதிய வானங்களும் புதிய பூ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மென்று காத்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பிரியமானவர்களே, இவைகள் வரக் காத்திருக்கிற நீங்கள் கறையற்ற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ல்லாதவர்களுமாய்ச் சமாதானத்தோடே அவர் சந்நிதியில் காணப்படும்படி ஜாக்கிரதை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நம்முடைய கர்த்தரின் நீடியபொறுமையை இரட்சிப்பென்று எண்ணுங்கள்; நமக்குப் பிரியமா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லும் தனக்கு அருளப்பட்ட ஞானத்தினாலே இப்படியே உங்களுக்கு 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ல்லா நிருபங்களிலும் இவைகளைக்குறித்துப் பேசியிருக்கிறான்; அவன் சொன்னவைகளில் சில 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றதற்கு அரிதாயிருக்கிறது; கல்லாதவர்களும் உறுதியில்லாதவர்களும் மற்ற வேதவாக்கிய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கிறதுபோலத் தங்களுக்குக் கேடுவரத்தக்கதாக இவைகளையும் புரட்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பிரியமானவர்களே, இவைகள் முன்னமே நீங்கள் அறிந்திருக்கிறபடியால், அக்கிரமக்கார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கத்திலே நீங்கள் இழுப்புண்டு உங்கள் உறுதியிலிருந்து விலகி விழுந்துபோ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முடைய கர்த்தரும் இரட்சகருமாகிய இயேசுகிறிஸ்துவின் கிருபையிலும் அவரை அறிகிற அறி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ங்கள். அவருக்கு இப்பொழுதும் என்றென்றைக்கும் மகிமையு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பேதுரு : 3]]></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2026-11-01T08:12:15Z</dcterms:created>
  <dcterms:modified xsi:type="dcterms:W3CDTF">2026-11-01T08:12:15Z</dcterms:modified>
  <dc:title>2 பேதுரு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