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presProps" Target="presProps.xml"/>
  <Relationship Id="rId43" Type="http://schemas.openxmlformats.org/officeDocument/2006/relationships/viewProps" Target="viewProps.xml"/>
  <Relationship Id="rId44"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is second epistle, beloved, I now write unto you; in both which I stir up your pure minds by way of remembrance:]]></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at all of you may be mindful of the words which were spoken before by the holy prophets, and of the commandment of us the apostles of the Lord and Saviour:]]></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at all of you may be mindful of the words which were spoken before by the holy prophets, and of the commandment of us the apostles of the Lord and Saviour:]]></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at all of you may be mindful of the words which were spoken before by the holy prophets, and of the commandment of us the apostles of the Lord and Saviour:]]></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Knowing this first, that there shall come in the last days scoffers, walking after their own lusts,]]></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Knowing this first, that there shall come in the last days scoffers, walking after their own lusts,]]></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saying, Where is the promise of his coming? for since the fathers fell asleep, all things continue as they were from the beginning of the creation.]]></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saying, Where is the promise of his coming? for since the fathers fell asleep, all things continue as they were from the beginning of the creation.]]></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For this they willingly are ignorant of, that by the word of God the heavens were of old, and the earth standing out of the water and in the water:]]></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For this they willingly are ignorant of, that by the word of God the heavens were of old, and the earth standing out of the water and in the water:]]></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Whereby the world that then was, being overflowed with water, perished:]]></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But the heavens and the earth, which are now, by the same word are kept in store, reserved unto fire against the day of judgment and perdition of ungodly men.]]></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But the heavens and the earth, which are now, by the same word are kept in store, reserved unto fire against the day of judgment and perdition of ungodly men.]]></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But, beloved, be not ignorant of this one thing, that one day is with the Lord as a thousand years, and a thousand years as one day.]]></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But, beloved, be not ignorant of this one thing, that one day is with the Lord as a thousand years, and a thousand years as one day.]]></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 Lord is not slack concerning his promise, as some men count slackness; but is longsuffering toward us, not willing that any should perish, but that all should come to repentance.]]></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 Lord is not slack concerning his promise, as some men count slackness; but is longsuffering toward us, not willing that any should perish, but that all should come to repentanc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 Lord is not slack concerning his promise, as some men count slackness; but is longsuffering toward us, not willing that any should perish, but that all should come to repentance.]]></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But the day of the Lord will come as a thief in the night; in the which the heavens shall pass away with a great noise, and the elements shall melt with fervent heat, the earth also and the works that are therein shall be burned up.]]></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But the day of the Lord will come as a thief in the night; in the which the heavens shall pass away with a great noise, and the elements shall melt with fervent heat, the earth also and the works that are therein shall be burned up.]]></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Seeing then that all these things shall be dissolved, what manner of persons ought all of you to be in all holy conversation and godliness,]]></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Seeing then that all these things shall be dissolved, what manner of persons ought all of you to be in all holy conversation and godliness,]]></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Looking for and hasting unto the coming of the day of God, wherein the heavens being on fire shall be dissolved, and the elements shall melt with fervent heat?]]></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Looking for and hasting unto the coming of the day of God, wherein the heavens being on fire shall be dissolved, and the elements shall melt with fervent heat?]]></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Nevertheless we, according to his promise, look for new heavens and a new earth, wherein dwells righteousness.]]></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Nevertheless we, according to his promise, look for new heavens and a new earth, wherein dwells righteousness.]]></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Wherefore, beloved, seeing that all of you look for such things, be diligent that all of you may be found of him in peace, without spot, and blameless.]]></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Wherefore, beloved, seeing that all of you look for such things, be diligent that all of you may be found of him in peace, without spot, and blameles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account that the longsuffering of our Lord is salvation; even as our beloved brother Paul also according to the wisdom given unto him has written unto you;]]></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account that the longsuffering of our Lord is salvation; even as our beloved brother Paul also according to the wisdom given unto him has written unto you;]]></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s also in all his epistles, speaking in them of these things; in which are some things hard to be understood, which they that are unlearned and unstable shift, as they do also the other scriptures, unto their own destruction.]]></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s also in all his epistles, speaking in them of these things; in which are some things hard to be understood, which they that are unlearned and unstable shift, as they do also the other scriptures, unto their own destruction.]]></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s also in all his epistles, speaking in them of these things; in which are some things hard to be understood, which they that are unlearned and unstable shift, as they do also the other scriptures, unto their own destruction.]]></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ll of you therefore, beloved, seeing all of you know these things before, beware lest all of you also, being led away with the error of the wicked, fall from your own steadfastness.]]></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ll of you therefore, beloved, seeing all of you know these things before, beware lest all of you also, being led away with the error of the wicked, fall from your own steadfastness.]]></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ll of you therefore, beloved, seeing all of you know these things before, beware lest all of you also, being led away with the error of the wicked, fall from your own steadfastness.]]></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But grow in grace, and in the knowledge of our Lord and Saviour Jesus Christ. To him be glory both now and for ever. Amen.]]></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But grow in grace, and in the knowledge of our Lord and Saviour Jesus Christ. To him be glory both now and for ever. Amen.]]></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19024"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2 பேதுரு : 3]]></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பிரியமானவர்களே, இந்த இரண்டாம் நிருபத்தை இப்பொழுது உங்களுக்கு எழுது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பேதுரு : 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பரிசுத்த தீர்க்கதரிசிகளால் முன்சொல்லப்பட்ட வார்த்தைகளையும், இரட்சகாராயிருக்கிற கர்த்தரு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பேதுரு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ப்போஸ்தலராகிய எங்களுடைய கட்டளைகளையும் நீங்கள் நினைவுகூரும்படி இந்த நிருபங்களினால் உங்கள் உண்மையா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பேதுரு : 3]]></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தை நினைப்பூட்டி எழுப்பு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பேதுரு : 3]]></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முதலாவது நீங்கள் அறியவேண்டியது என்னவெனில்: கடைசிநாட்களில் பரியாசக்காரர் வந்து, த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பேதுரு : 3]]></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இச்சைகளின்படியே நட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பேதுரு : 3]]></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வர் வருவார் என்று சொல்லுகிற வாக்குத்தத்தம் எங்கே? பிதாக்கள் நித்திரையடைந்தபின்பு சகல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பேதுரு : 3]]></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ருஷ்டிப்பின் தோற்றமுதல் இருந்தவிதமாயிருக்கிறதே என்று சொல்லு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பேதுரு : 3]]></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பூர்வகாலத்தில் தேவனுடைய வார்த்தையினாலே வானங்களும், உலகத்தினின்று தோன்றி ஜலத்தி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பேதுரு : 3]]></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லைகொண்டிருக்கிற பூமியும் உணடாயினவென்பதை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பேதுரு : 3]]></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ப்பொழுது இருந்த உலகம் ஜலப்பிரளயத்தினாலே அழிந்ததென்பதையும் மனதார அறியாமலிருக்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பேதுரு : 3]]></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இப்பொழுது இருக்கிற வானங்களும் பூமியும் அந்த வார்த்தையினாலேயே அக்கினிக்கு இரையாக வைக்கப்ப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பேதுரு : 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பக்தியில்லாதவர்கள் நியாயந்தீர்க்கப்பட்டு அழிந்துபோகும் நாள்வரைக்கும் காக்கப்பட்டி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பேதுரு : 3]]></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பிரியமானவர்களே, கர்த்தருக்கு ஒருநாள் ஆயிரம்வருஷம்போலவும், ஆயிரம்வருஷம் ஒருநாள்போல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பேதுரு : 3]]></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க்கிறதென்கிற இந்த ஒரு காரியத்தை நீங்கள் அறியாதிருக்க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பேதுரு : 3]]></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தாமதிக்கிறார் என்று சிலர் எண்ணுகிறபடி கர்த்தர் தமது வாக்குத்தத்தத்தைக்குறித்துத் தாமதமாயிரா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பேதுரு : 3]]></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ருவரும் கெட்டுப்போகாமல் எல்லாரும் மனந்திரும்பவேண்டுமென்று விரும்பி, நம்மேல் நீ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பேதுரு : 3]]></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மையுள்ளவராயிருக்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பேதுரு : 3]]></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கர்த்தருடைய நாள் இரவிலே திருடன் வருகிறவிதமாய் வரும்; அப்பொழுது வானங்கள் மடமட என்று அகன்றுபோ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பேதுரு : 3]]></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ங்கள் வெந்து உருகிப்போம், பூமியும் அதிலுள்ள கிரியைகளுமெரிந்து அழிந்துபோ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பேதுரு : 3]]></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இப்படி இவைகளெல்லாம் அழிந்துபோகிறதாயிருக்கிறபடியால் நீங்கள் எப்படிப்பட்ட பரிசுத்த நடக்கை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பேதுரு : 3]]></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பக்தியும் உள்ளவர்களாயிருக்க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பேதுரு : 3]]></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தேவனுடைய நாள் சீக்கிரமாய் வரும்படிக்கு மிகுந்த ஆவலோடே காத்திருங்கள்; அந்த நாளில் வானங்கள் வெ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பேதுரு : 3]]></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ழிந்து, பூதங்கள் எரிந்து உருகிப்போ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பேதுரு : 3]]></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வருடைய வாக்குத்தத்தத்தின்படியே நீதி வாசமாயிருக்கும் புதிய வானங்களும் புதிய பூமி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பேதுரு : 3]]></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ண்டாகுமென்று காத்திருக்கி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பேதுரு : 3]]></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ஆகையால், பிரியமானவர்களே, இவைகள் வரக் காத்திருக்கிற நீங்கள் கறையற்றவர்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பேதுரு : 3]]></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ழையில்லாதவர்களுமாய்ச் சமாதானத்தோடே அவர் சந்நிதியில் காணப்படும்படி ஜாக்கிரதையாயிரு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பேதுரு : 3]]></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மேலும் நம்முடைய கர்த்தரின் நீடியபொறுமையை இரட்சிப்பென்று எண்ணுங்கள்; நமக்குப் பிரியமான சகோதரனா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பேதுரு : 3]]></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வுலும் தனக்கு அருளப்பட்ட ஞானத்தினாலே இப்படியே உங்களுக்கு எழுதியிருக்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பேதுரு : 3]]></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எல்லா நிருபங்களிலும் இவைகளைக்குறித்துப் பேசியிருக்கிறான்; அவன் சொன்னவைகளில் சில காரிய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பேதுரு : 3]]></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கிறதற்கு அரிதாயிருக்கிறது; கல்லாதவர்களும் உறுதியில்லாதவர்களும் மற்ற வேதவாக்கியங்களை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பேதுரு : 3]]></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ட்டுகிறதுபோலத் தங்களுக்குக் கேடுவரத்தக்கதாக இவைகளையும் புரட்டு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பேதுரு : 3]]></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ஆதலால் பிரியமானவர்களே, இவைகள் முன்னமே நீங்கள் அறிந்திருக்கிறபடியால், அக்கிரமக்காரரு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பேதுரு : 3]]></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ஞ்சகத்திலே நீங்கள் இழுப்புண்டு உங்கள் உறுதியிலிருந்து விலகி விழுந்துபோகாதபடி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பேதுரு : 3]]></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ச்சரிக்கையாயி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பேதுரு : 3]]></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நம்முடைய கர்த்தரும் இரட்சகருமாகிய இயேசுகிறிஸ்துவின் கிருபையிலும் அவரை அறிகிற அறிவி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பேதுரு : 3]]></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ளருங்கள். அவருக்கு இப்பொழுதும் என்றென்றைக்கும் மகிமையுண்டாவதாக. ஆமெ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பேதுரு : 3]]></a:t>
            </a:r>
          </a:p>
        </p:txBody>
      </p:sp>
    </p:spTree>
  </p:cSld>
  <p:clrMapOvr>
    <a:masterClrMapping/>
  </p:clrMapOvr>
</p:sld>
</file>

<file path=ppt/theme/theme1.xml><?xml version="1.0" encoding="utf-8"?>
<a:theme xmlns:a="http://schemas.openxmlformats.org/drawingml/2006/main" name="Theme64">
  <a:themeElements>
    <a:clrScheme name="Theme6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2026-09-16T23:52:31Z</dcterms:created>
  <dcterms:modified xsi:type="dcterms:W3CDTF">2026-09-16T23:52:31Z</dcterms:modified>
  <dc:title>2 பேதுரு : 3</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