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59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ேரூபீன் சேராபீன்கள் ஓய்வின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 போற்ற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லோக திருச்சபை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வின்றி உம்மை போ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பரிசுத்தர்,நீர் பரிசுத்தர்,நீர் பரிசுத்தர்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 ராஜாவே இ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் பூமியுள்ள யாவும் உ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த்தை உயர்த்த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மியனைத்திலும் உந்தன் மக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றைந்து வழிகின்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லயத்திலும் உந்தன் மக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யலையாய் அசைகின்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ன மகிமைக்குப் பாத்திர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 புகழும் உமக்குத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் உமது சிங்காச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மி உந்தன் பாதபடி நாங்கள் உ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ஆலயம் நீர் தங்கும் தூய ஸ்த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கலமும் படைத்த என் தே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நித்திய சிருஷ்டிக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த்தில் உம்மையல்ல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ுண்டு தேவனே பூலோக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தவிர வேறொரு விருப்ப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உம்மோடு வாழ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ாய் தெரிந்தெடு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2026-10-31T23:34:09Z</dcterms:created>
  <dcterms:modified xsi:type="dcterms:W3CDTF">2026-10-31T23:34:09Z</dcterms:modified>
  <dc:title>துதிப் பாடல்கள் : 1092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