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என் பிதாக்களின் சுதந்தரத்தை உமக்குக் கொடேன் என்று யெஸ்ரயேலனாகிய நாபோத் தன்னோடே சொன்ன வார்த்தைக்காக ஆகாப் சலிப்பும் சினமுமாய், தன் வீட்டிற்கு வந்து, போஜனம்பண்ணாமல், தன் கட்டிலின் மேல் படுத்து, தன் முகத்தைத் திருப்பிக் கொண்ட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என் பிதாக்களின் சுதந்தரத்தை உமக்குக் கொடேன் என்று யெஸ்ரயேலனாகிய நாபோத் தன்னோடே சொன்ன வார்த்தைக்காக ஆகாப் சலிப்பும் சினமுமாய், தன் வீட்டிற்கு வந்து, போஜனம்பண்ணாமல், தன் கட்டிலின் மேல் படுத்து, தன் முகத்தைத் திருப்பிக் கொண்ட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உபவாசம் என்று பிரசித்தப்படுத்தி நாபோத்தை ஜனத்தின் முன்னே நிறுத்த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ேலியாளின் மக்களாகிய இரண்டு பேர் வந்து, அவனுக்கு எதிராக உட்கார்ந்து: நாபோத் தேவனையும் ராஜாவையும் தூஷித்தான் என்று ஜனத்திற்கு முன்பாக அவன்மேல் சாட்சி சொன்னார்கள்; அதற்குப்பின்பு அவனைப் பட்டணத்திற்கு வெளியே கொண்டு போய், அவன் சாகும்படிக்கு அவனைக் கல்லெறி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ேலியாளின் மக்களாகிய இரண்டு பேர் வந்து, அவனுக்கு எதிராக உட்கார்ந்து: நாபோத் தேவனையும் ராஜாவையும் தூஷித்தான் என்று ஜனத்திற்கு முன்பாக அவன்மேல் சாட்சி சொன்னார்கள்; அதற்குப்பின்பு அவனைப் பட்டணத்திற்கு வெளியே கொண்டு போய், அவன் சாகும்படிக்கு அவனைக் கல்லெறி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பேலியாளின் மக்களாகிய இரண்டு பேர் வந்து, அவனுக்கு எதிராக உட்கார்ந்து: நாபோத் தேவனையும் ராஜாவையும் தூஷித்தான் என்று ஜனத்திற்கு முன்பாக அவன்மேல் சாட்சி சொன்னார்கள்; அதற்குப்பின்பு அவனைப் பட்டணத்திற்கு வெளியே கொண்டு போய், அவன் சாகும்படிக்கு அவனைக் கல்லெறிந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 மனைவியாகிய யேசபேல் அவனிடத்தில் வந்து: நீர் போஜனம்பண்ணாதபடிக்கு, உம்முடைய மனம் சலிப்பாயிருக்கிறது என்ன என்று அவனைக் கேட்டதற்க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 மனைவியாகிய யேசபேல் அவனிடத்தில் வந்து: நீர் போஜனம்பண்ணாதபடிக்கு, உம்முடைய மனம் சலிப்பாயிருக்கிறது என்ன என்று அவனைக் கேட்டதற்க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ளைப் பார்த்து: நான் யெஸ்ரயேலனாகிய நாபோத்தோடே பேசி: உன் திராட்சத்தோட்டத்தை எனக்கு விலைக்கிரயமாய்க்கொடு; அல்லது உனக்கு ராசியானால் அதற்குப் பதிலாக வேறே திராட்சத்தோட்டத்தை உனக்குத் தருவேன் என்றேன். அதற்கு அவன்: என் திராட்சத்தோட்டத்தை உமக்குக் கொடுக்கமாட்டேன் என்று சொன்னா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ளைப் பார்த்து: நான் யெஸ்ரயேலனாகிய நாபோத்தோடே பேசி: உன் திராட்சத்தோட்டத்தை எனக்கு விலைக்கிரயமாய்க்கொடு; அல்லது உனக்கு ராசியானால் அதற்குப் பதிலாக வேறே திராட்சத்தோட்டத்தை உனக்குத் தருவேன் என்றேன். அதற்கு அவன்: என் திராட்சத்தோட்டத்தை உமக்குக் கொடுக்கமாட்டேன் என்று சொன்னா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, யெஸ்ரயேலனாகிய நாபோத்துக்கு யெஸ்ரயேலிலே சமாரியாவின் ராஜாவாகிய ஆகாபின் அரமனை அண்டையில் ஒரு திராட்சத்தோட்ட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ளைப் பார்த்து: நான் யெஸ்ரயேலனாகிய நாபோத்தோடே பேசி: உன் திராட்சத்தோட்டத்தை எனக்கு விலைக்கிரயமாய்க்கொடு; அல்லது உனக்கு ராசியானால் அதற்குப் பதிலாக வேறே திராட்சத்தோட்டத்தை உனக்குத் தருவேன் என்றேன். அதற்கு அவன்: என் திராட்சத்தோட்டத்தை உமக்குக் கொடுக்கமாட்டேன் என்று சொன்னா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ற்பாடு யேசபேலுக்கு, நாபோத் கல்லெறியுண்டு செத்தான் என்று சொல்லியனுப்ப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மனைவியாகிய யேசபேல் அவனை நோக்கி: நீர் இப்போது இஸ்ரவேலின்மேல் ராஜ்யபாரம்பண்ணுகிறவர் அல்லவா? நீர் எழுந்து போஜனம் பண்ணி மனமகிழ்ச்சியாயிரும்; யெஸ்ரயேலனாகிய நாபோத்தின் திராட்சத்தோட்டத்தை நான் உமக்குக் கொடுப்பேன் என்று சொன்ன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மனைவியாகிய யேசபேல் அவனை நோக்கி: நீர் இப்போது இஸ்ரவேலின்மேல் ராஜ்யபாரம்பண்ணுகிறவர் அல்லவா? நீர் எழுந்து போஜனம் பண்ணி மனமகிழ்ச்சியாயிரும்; யெஸ்ரயேலனாகிய நாபோத்தின் திராட்சத்தோட்டத்தை நான் உமக்குக் கொடுப்பேன் என்று சொன்ன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மனைவியாகிய யேசபேல் அவனை நோக்கி: நீர் இப்போது இஸ்ரவேலின்மேல் ராஜ்யபாரம்பண்ணுகிறவர் அல்லவா? நீர் எழுந்து போஜனம் பண்ணி மனமகிழ்ச்சியாயிரும்; யெஸ்ரயேலனாகிய நாபோத்தின் திராட்சத்தோட்டத்தை நான் உமக்குக் கொடுப்பேன் என்று சொன்ன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போத் கல்லெறியுண்டு செத்ததை யேசபேல் கேட்டபோது, ஆகாபை நோக்கி: நீர் எழுந்திருந்து, யெஸ்ரயேலனாகிய நாபோத் உமக்கு விலைக்கிரயமாய்க் கொடுக்கமாட்டேன் என்று சொன்ன திராட்சத்தோட்டத்தைச் சொந்தமாய் எடுத்துக்கொள்ளும்; நாபோத் உயிரோடில்லை, அவன் செத்துப்போனான் என்ற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போத் கல்லெறியுண்டு செத்ததை யேசபேல் கேட்டபோது, ஆகாபை நோக்கி: நீர் எழுந்திருந்து, யெஸ்ரயேலனாகிய நாபோத் உமக்கு விலைக்கிரயமாய்க் கொடுக்கமாட்டேன் என்று சொன்ன திராட்சத்தோட்டத்தைச் சொந்தமாய் எடுத்துக்கொள்ளும்; நாபோத் உயிரோடில்லை, அவன் செத்துப்போனான்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போத் கல்லெறியுண்டு செத்ததை யேசபேல் கேட்டபோது, ஆகாபை நோக்கி: நீர் எழுந்திருந்து, யெஸ்ரயேலனாகிய நாபோத் உமக்கு விலைக்கிரயமாய்க் கொடுக்கமாட்டேன் என்று சொன்ன திராட்சத்தோட்டத்தைச் சொந்தமாய் எடுத்துக்கொள்ளும்; நாபோத் உயிரோடில்லை, அவன் செத்துப்போனான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ஆகாபின் பெயரால் நிருபங்களை எழுதி, அவன் முத்திரையை அவைகளுக்குப் போட்டு, அந்த நிருபங்களை நாபோத் இருக்கும் பட்டணத்தில் அவனோடே குடியிருக்கிற மூப்பரிடத்துக்கும் பெரியோரிடத்துக்கும் அனுப்பின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் ஆகாபின் பெயரால் நிருபங்களை எழுதி, அவன் முத்திரையை அவைகளுக்குப் போட்டு, அந்த நிருபங்களை நாபோத் இருக்கும் பட்டணத்தில் அவனோடே குடியிருக்கிற மூப்பரிடத்துக்கும் பெரியோரிடத்துக்கும் அனுப்பின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 பின்பு, யெஸ்ரயேலனாகிய நாபோத்துக்கு யெஸ்ரயேலிலே சமாரியாவின் ராஜாவாகிய ஆகாபின் அரமனை அண்டையில் ஒரு திராட்சத்தோட்டம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போத் செத்துப்போனதை ஆகாப் கேட்டபோது, அவன் யெஸ்ரயேலனாகிய நாபோத்தின் திராட்சத்தோட்டத்தைச் சொந்தமாய் எடுத்துக்கொள்ளும்படி எழுந்து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போத் செத்துப்போனதை ஆகாப் கேட்டபோது, அவன் யெஸ்ரயேலனாகிய நாபோத்தின் திராட்சத்தோட்டத்தைச் சொந்தமாய் எடுத்துக்கொள்ளும்படி எழுந்து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நிருபங்களில் அவள் எழுதினது என்னவென்றால்: நீங்கள் உபவாசம் என்று பிரசித்தப்படுத்தி, நாபோத்தை ஜனத்தின் முன் நிறுத்த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நிருபங்களில் அவள் எழுதினது என்னவென்றால்: நீங்கள் உபவாசம் என்று பிரசித்தப்படுத்தி, நாபோத்தை ஜனத்தின் முன் நிறுத்த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ுடைய வார்த்தை திஸ்பியனாகிய எலியாவுக்கு உண்டாயிற்று, அவர்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ழுந்து, சமாரியாவிலிருக்கிற இஸ்ரவேலின் ராஜாவாகிய ஆகாபைச் சந்திக்கும்படி போ; இதோ, அவன் நாபோத்தின் திராட்சத்தோட்டத்தைச் சொந்தமாய் எடுத்துக்கொள்ள அங்கே போயிருக்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ழுந்து, சமாரியாவிலிருக்கிற இஸ்ரவேலின் ராஜாவாகிய ஆகாபைச் சந்திக்கும்படி போ; இதோ, அவன் நாபோத்தின் திராட்சத்தோட்டத்தைச் சொந்தமாய் எடுத்துக்கொள்ள அங்கே போயிருக்கி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ையும் ராஜாவையும் தூஷித்தாய் என்று அவன்மேல் சாட்சிசொல்லுகிற பேலியாளின் மக்களாகிய இரண்டு பேரை அவனுக்கு எதிராக நிறுத்தி, அவனை வெளியே கொண்டுபோய் அவன் சாகும்படிக்கு அவனைக் கல்லெறியுங்கள் என்று எழுதி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ையும் ராஜாவையும் தூஷித்தாய் என்று அவன்மேல் சாட்சிசொல்லுகிற பேலியாளின் மக்களாகிய இரண்டு பேரை அவனுக்கு எதிராக நிறுத்தி, அவனை வெளியே கொண்டுபோய் அவன் சாகும்படிக்கு அவனைக் கல்லெறியுங்கள் என்று எழுதி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னைப் பார்த்து: நீ கொலை செய்ததும் எடுத்துக்கொண்டதும் இல்லையோ என்று கர்த்தர் சொல்லுகிறார்; நாய்கள் நாபோத்தின் இரத்தத்தை நக்கின ஸ்தலத்திலே உன்னுடைய இரத்தத்தையும் நாய்கள் நக்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ாப் நாபோத்தோடே பேசி: உன் திராட்சத்தோட்டம் என் வீட்டிற்கு அடுத்திருக்கிறபடியால், அதைக் கீரைக்கொல்லையாக்கும்படி எனக்குக் கொடு, அதைப்பார்க்கிலும் நல்ல திராட்சத்தோட்டத்தை அதற்குப் பதிலாக உனக்குத் தருவேன்; அல்லது உனக்கு வேண்டுமானால், அதின் விலைக்கிரயமான பணத்தைத் தருவேன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னைப் பார்த்து: நீ கொலை செய்ததும் எடுத்துக்கொண்டதும் இல்லையோ என்று கர்த்தர் சொல்லுகிறார்; நாய்கள் நாபோத்தின் இரத்தத்தை நக்கின ஸ்தலத்திலே உன்னுடைய இரத்தத்தையும் நாய்கள் நக்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அவனைப் பார்த்து: நீ கொலை செய்ததும் எடுத்துக்கொண்டதும் இல்லையோ என்று கர்த்தர் சொல்லுகிறார்; நாய்கள் நாபோத்தின் இரத்தத்தை நக்கின ஸ்தலத்திலே உன்னுடைய இரத்தத்தையும் நாய்கள் நக்கும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ட்டணத்திலே குடியிருக்கிற மூப்பரும் பெரியோருமாகிய அவன் பட்டணத்து மனுஷர், யேசபேல் தங்களுக்கு அனுப்பின நிருபங்களில் எழுதிக்கட்டளையிட்டிருந்தபடியே செய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ட்டணத்திலே குடியிருக்கிற மூப்பரும் பெரியோருமாகிய அவன் பட்டணத்து மனுஷர், யேசபேல் தங்களுக்கு அனுப்பின நிருபங்களில் எழுதிக்கட்டளையிட்டிருந்தபடியே செய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ஆகாப் எலியாவை நோக்கி: என் பகைஞனே, என்னைக் கண்டுபிடித்தாயா என்றான். அதற்கு அவன்: கண்டுபிடித்தேன்; கர்த்தரின் பார்வைக்குப் பொல்லாப்பானதைச் செய்ய நீ உன்னை விற்றுப்போட்டாய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ஆகாப் எலியாவை நோக்கி: என் பகைஞனே, என்னைக் கண்டுபிடித்தாயா என்றான். அதற்கு அவன்: கண்டுபிடித்தேன்; கர்த்தரின் பார்வைக்குப் பொல்லாப்பானதைச் செய்ய நீ உன்னை விற்றுப்போட்ட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மேல் பொல்லாப்பு வரப்பண்ணி, உன் சந்ததியை அழித்துப்போட்டு, ஆகாபுக்கு சுவரில் நீர்விடும் ஒரு நாயாகிலும் இராதபடிக்கு இஸ்ரவேலில் அடைபட்டவனையும் விடுபட்டவனையும் சங்கரி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மேல் பொல்லாப்பு வரப்பண்ணி, உன் சந்ததியை அழித்துப்போட்டு, ஆகாபுக்கு சுவரில் நீர்விடும் ஒரு நாயாகிலும் இராதபடிக்கு இஸ்ரவேலில் அடைபட்டவனையும் விடுபட்டவனையும் சங்கரித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னக்குக் கோபம் உண்டாக்கி, இஸ்ரவேலைப் பாவஞ்செய்யப்பண்ணினதினிமித்தம், உன்னுடைய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ம் சமானமாக்குவேன் என்றார் என்று சொன்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னக்குக் கோபம் உண்டாக்கி, இஸ்ரவேலைப் பாவஞ்செய்யப்பண்ணினதினிமித்தம், உன்னுடைய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ம் சமானமாக்குவேன் என்றார் என்று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ாப் நாபோத்தோடே பேசி: உன் திராட்சத்தோட்டம் என் வீட்டிற்கு அடுத்திருக்கிறபடியால், அதைக் கீரைக்கொல்லையாக்கும்படி எனக்குக் கொடு, அதைப்பார்க்கிலும் நல்ல திராட்சத்தோட்டத்தை அதற்குப் பதிலாக உனக்குத் தருவேன்; அல்லது உனக்கு வேண்டுமானால், அதின் விலைக்கிரயமான பணத்தைத் தருவ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னக்குக் கோபம் உண்டாக்கி, இஸ்ரவேலைப் பாவஞ்செய்யப்பண்ணினதினிமித்தம், உன்னுடைய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ம் சமானமாக்குவேன் என்றார் என்று சொன்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ேசபேலையும் குறித்துக் கர்த்தர்: நாய்கள் யேசபேலை யெஸ்ரயேலின் மதில் அருகே தின்ன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ேசபேலையும் குறித்துக் கர்த்தர்: நாய்கள் யேசபேலை யெஸ்ரயேலின் மதில் அருகே தின்ன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ாபின் சந்ததியில் பட்டணத்திலே, சாகிறவனை நாய்களும், வெளியிலே சாகிறவனை ஆகாயத்துப் பறவைகளும் தின்னும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ாபின் சந்ததியில் பட்டணத்திலே, சாகிறவனை நாய்களும், வெளியிலே சாகிறவனை ஆகாயத்துப் பறவைகளும் தின்னும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மனைவியாகிய யேசபேல் தூண்டிவிட்டபடியே, கர்த்தரின் பார்வைக்குப் பொல்லாப்பானதைச் செய்ய, தன்னை விற்றுப்போட்ட ஆகாபைப்போல ஒருவனுமில்லை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மனைவியாகிய யேசபேல் தூண்டிவிட்டபடியே, கர்த்தரின் பார்வைக்குப் பொல்லாப்பானதைச் செய்ய, தன்னை விற்றுப்போட்ட ஆகாபைப்போல ஒருவனும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இஸ்ரவேல் புத்திரருக்கு முன்னின்று துரத்திவிட்ட எமோரியர் செய்தபடியெல்லாம், அவன் நரகலான விக்கிரகங்களைப் பின்பற்றி, மகா அருவருப்பாய் நடந்துகொண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இஸ்ரவேல் புத்திரருக்கு முன்னின்று துரத்திவிட்ட எமோரியர் செய்தபடியெல்லாம், அவன் நரகலான விக்கிரகங்களைப் பின்பற்றி, மகா அருவருப்பாய் நடந்துகொண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ாப் இந்த வார்த்தைகளைக் கேட்டபோது, தன் வஸ்திரங்களைக் கிழித்து, தன் சரீரத்தின்மேல் இரட்டைப்போர்த்துக்கொண்டு, உபவாசம்பண்ணி, இரட்டிலே படுத்துத் தாழ்மையாய் நடந்து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ாப் நாபோத்தோடே பேசி: உன் திராட்சத்தோட்டம் என் வீட்டிற்கு அடுத்திருக்கிறபடியால், அதைக் கீரைக்கொல்லையாக்கும்படி எனக்குக் கொடு, அதைப்பார்க்கிலும் நல்ல திராட்சத்தோட்டத்தை அதற்குப் பதிலாக உனக்குத் தருவேன்; அல்லது உனக்கு வேண்டுமானால், அதின் விலைக்கிரயமான பணத்தைத் தருவே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ாப் இந்த வார்த்தைகளைக் கேட்டபோது, தன் வஸ்திரங்களைக் கிழித்து, தன் சரீரத்தின்மேல் இரட்டைப்போர்த்துக்கொண்டு, உபவாசம்பண்ணி, இரட்டிலே படுத்துத் தாழ்மையாய் நடந்துகொண்ட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கர்த்தருடைய வார்த்தை திஸ்பியனாகிய எலியாவுக்கு உண்டாயிற்று, அவர்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ாப் எனக்கு முன்பாகத் தன்னைத் தாழ்த்தினதைக் கண்டாயா? அவன் எனக்கு முன்பாகத் தன்னைத் தாழ்த்துகிறபடியினால், நான் அவன் நாட்களில் அந்தப் பொல்லப்பை வரப்பண்ணாமல், அவன் குமாரன் நாட்களில் அதை அவன் வீட்டின்மேல் வரப்பண்ணுவே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ாப் எனக்கு முன்பாகத் தன்னைத் தாழ்த்தினதைக் கண்டாயா? அவன் எனக்கு முன்பாகத் தன்னைத் தாழ்த்துகிறபடியினால், நான் அவன் நாட்களில் அந்தப் பொல்லப்பை வரப்பண்ணாமல், அவன் குமாரன் நாட்களில் அதை அவன் வீட்டின்மேல் வரப்பண்ணுவே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ாப் எனக்கு முன்பாகத் தன்னைத் தாழ்த்தினதைக் கண்டாயா? அவன் எனக்கு முன்பாகத் தன்னைத் தாழ்த்துகிறபடியினால், நான் அவன் நாட்களில் அந்தப் பொல்லப்பை வரப்பண்ணாமல், அவன் குமாரன் நாட்களில் அதை அவன் வீட்டின்மேல் வரப்பண்ணுவ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போத் ஆகாபை நோக்கி: நான் என் பிதாக்களின் சுதந்தரத்தை உமக்குக் கொடாதபடி கர்த்தர் என்னைக் காப்பாராக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போத் ஆகாபை நோக்கி: நான் என் பிதாக்களின் சுதந்தரத்தை உமக்குக் கொடாதபடி கர்த்தர் என்னைக் காப்பாராக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ப்படி என் பிதாக்களின் சுதந்தரத்தை உமக்குக் கொடேன் என்று யெஸ்ரயேலனாகிய நாபோத் தன்னோடே சொன்ன வார்த்தைக்காக ஆகாப் சலிப்பும் சினமுமாய், தன் வீட்டிற்கு வந்து, போஜனம்பண்ணாமல், தன் கட்டிலின் மேல் படுத்து, தன் முகத்தைத் திருப்பிக் கொண்ட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നിമിത്തം ആഹാബ് വ്യസനവും നീരസവും പൂണ്ടു തന്റെ അരമനയിലേക്കു ചെന്നു; ഭക്ഷണം ഒന്നും കഴിക്ക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്ടിലിന്മേൽ മുഖം തിരിച്ചു കി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ർ ഉപവാസം പ്രസിദ്ധംചെയ്തു, നാബോത്തിനെ ജനത്തിന്റെ ഇടയിൽ പ്രധാനസ്ഥലത്തി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ീചന്മാരായ രണ്ടു ആളുകൾ വന്നു അവന്റെ നേരെ ഇരുന്നു; നാബോത്ത് ദൈവത്തേയും രാജാവിനെയും ദുഷിച്ച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 നീചന്മാർ ജനത്തിന്റെ മുമ്പിൽ അവന്നു വിരോധമായി, നാബോത്തിന്നു വിരോധമായി തന്നേ, സാക്ഷ്യം പറഞ്ഞു.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പട്ടണത്തിന്നു പുറത്തു കൊണ്ടു പോയി കല്ലെറിഞ്ഞു കൊന്ന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അവന്റെ ഭാര്യ ഈസേബെൽ അവന്റെ അടുക്കൽ വന്നു: ഭക്ഷണം ഒന്നും കഴിക്കാതെ ഇത്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്യസനിച്ചിരിക്കുന്നതു എന്തു എന്നു അവനോട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അവളോടു: ഞാൻ യിസ്രെയേല്യനായ നാബോത്തിനോടു: നിന്റെ മുന്തിരിത്തോട്ടം എനിക്കു വിലെക്കു തരേണ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, നിനക്കു സമ്മതമെങ്കിൽ അതിന്നു പകരം വേറെ മുന്തിരത്തോട്ടം ഞാൻ നിനക്കു തരാമെന്നു പറഞ്ഞ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ിന്റെ ശേഷം സംഭവിച്ചതു: യിസ്രെയേല്യനായ നാബോത്തിന്നു യിസ്രെയേലിൽ ശമര്യരാജാവായ ആഹാബിന്റെ അരമന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: ഞാൻ എന്റെ മുന്തിരിത്തോട്ടം നിനക്കു തരികയില്ല എന്നു പറഞ്ഞതുകൊണ്ടത്ര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ാബോത്ത് കല്ലേറുകൊണ്ടു മരിച്ചു എന്നു അവർ ഈസേബെലിന്നു വർത്തമാനം പറഞ്ഞ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ന്റെ ഭാര്യ ഈസേബെൽ അവനോടു: നീ ഇന്നു യിസ്രായേലിൽ രാജ്യഭാരം വഹിക്കുന്നുവോ? എഴുന്നേറ്റു ഭക്ഷ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ക്ക; നിന്റെ മനസ്സു തെളിയട്ടെ; യിസ്രെയേല്യനായ നാബോത്തിന്റെ മുന്തിരിത്തോട്ടം ഞാൻ നിനക്കു തര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നാബോത്ത് കല്ലേറുകൊണ്ടു മരിച്ചു എന്നു ഈസേബെൽ കേട്ടപ്പോൾ അവൾ ആഹാബിനോടു: നീ എഴുന്നേറ്റ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ലെക്കു തരുവാൻ മനസ്സില്ലാത്ത യിസ്രെയേല്യനായ നാബോത്തിന്റെ മുന്തിരിത്തോട്ടം കൈവശമാക്കിക്കൊൾ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ബോത്ത് ജീവനോടെയില്ല; മരിച്ചുപോയി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ങ്ങനെ അവൾ ആഹാബിന്റെ പേർവെച്ചു എഴുത്തു എഴുതി അവന്റെ മുദ്രകൊണ്ടു മുദ്രയിട്ടു; എഴുത്തു നാബോ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ൽ പാർക്കുന്ന മൂപ്പന്മാർക്കും പ്രധാനികൾക്കും 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ീപത്തു ഒരു മുന്തിരിത്തോട്ട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ാബോത്ത് മരിച്ചു എന്നു കേട്ടപ്പോൾ ആഹാബ് എഴുന്നേറ്റു യിസ്രെയേല്യനായ നാബോത്തിന്റെ മുന്തിരിത്തോട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വശമാക്കുവാൻ അവിട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എഴുത്തിൽ അവൾ എഴുതിയിരുന്നതെന്തെന്നാൽ: നിങ്ങൾ ഒരു ഉപവാസം പ്രസിദ്ധമാക്കി നാബോത്തിനെ ജന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 പ്രധാനസ്ഥലം കൊടുത്തു ഇരുത്ത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നാൽ യഹോവയുടെ അരുളപ്പാടു തിശ്ബ്യനായ ഏലീയാവിന്ന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ീ എഴുന്നേറ്റു ശമര്യയിലെ യിസ്രായേൽരാജാവായ ആഹാബിനെ എതിരേല്പാൻ ചെല്ലുക; ഇതാ, അവൻ നാബോ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ന്തിരിത്തോട്ടം കൈവശമാക്കുവാൻ അവിടേക്കു പോ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ചന്മാരായ രണ്ടാളുകളെ അവന്നെതിരെ നിർത്തി: അവൻ ദൈവത്തെയും രാജാവിനെയും ദുഷിച്ചു എന്നു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രോധമായി സാക്ഷ്യം പറയിപ്പിൻ; പിന്നെ നിങ്ങൾ അവനെ പുറത്തു കൊണ്ടുചെന്നു കല്ലെറിഞ്ഞുകൊല്ല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ീ അവനോടു: നീ കുലചെയ്കയും കൈവശമാക്കുകയും ചെയ്തുവോ എന്നു യഹോവ ചോദിക്കന്നു. നായ്ക്കൾ നാബോ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ആഹാബ് നാബോത്തിനോടു: നിന്റെ മുന്തിരിത്തോട്ടം എനിക്കു ചീരത്തോട്ടം ആക്കുവാൻ തരേണം; അതു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തം നക്കിയ സ്ഥലത്തു വെച്ചു തന്നേ നിന്റെ രക്തവും നക്കിക്കളയും എന്നു യഹോവ കല്പിക്കുന്നു എ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 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ന്റെ പട്ടണത്തിൽ പാർക്കുന്ന മൂപ്പന്മാരും പ്രധാനികളുമായ പൌരന്മാർ ഈസേബെൽ പറഞ്ഞയച്ചതു പോലെയും അവ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യച്ച എഴുത്തിൽ എഴുതിയിരുന്നതുപോലെ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ഹാബ് ഏലീയാവോടു: എന്റെ ശത്രുവേ, നീ എന്നെ കണ്ടെത്തിയോ എന്നു പറഞ്ഞു. അതിന്നു അവൻ പറഞ്ഞ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േ, ഞാൻ കണ്ടെത്തി. യഹോവെക്കു അനിഷ്ടമായുള്ളതു ചെയ്‍വാൻ നീ നിന്നെ വിറ്റുകളഞ്ഞ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ാൻ നിന്റെ മേൽ അനർത്ഥം വരുത്തും; നിന്നെ അശേഷം നിർമ്മൂലമാക്കി യിസ്രായേലിൽ അഹാബിന്ന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തന്ത്രനും അസ്വതന്ത്രനുമായ പുരുഷപ്രജയെ ഒക്കെയും ഞാൻ നിഗ്രഹ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നീ എന്നെ കോപിപ്പിക്കയും യിസ്രായേലിനെക്കൊണ്ടു പാപം ചെയ്യിക്കയും ചെയ്തതുകൊണ്ടു ഞാൻ നിന്റെ ഗൃഹ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െബാത്തിന്റെ മകനായ യൊരോബെയാമിന്റെ ഗൃഹത്തെപ്പോലെയും അഹീയാവിന്റെ മകനായ ബയെശയുടെ ഗൃഹത്തെപ്പോ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മനെക്കു സമീപമല്ലോ. അതിന്നു പകരം ഞാൻ അതിനെക്കാൾ വിശേഷമായോരു മുന്തിരിത്തോട്ടം നിനക്കു തരാം; അ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ഈസേബെലിനെക്കുറിച്ചു യഹോവ അരുളിച്ചെയ്തതു: നായ്ക്കൾ ഈസേബെലിനെ യിസ്രെയേലിന്റെ മതിലരികെ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ആഹാബിന്റെ സന്തതിയിൽ പട്ടണത്തിൽ വെച്ചു മരിക്കുന്നവനെ നായ്ക്കൾ തിന്നും; വയലിൽവെച്ചു മരിക്കുന്ന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ാശത്തിലെ പക്ഷികൾ തിന്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നാൽ യഹോവെക്കു അനിഷ്ടമായുള്ളതു ചെയ്‍വാൻ തന്നെത്താൻ വിറ്റുകളഞ്ഞ ആഹാബിനെപ്പോലെ ആ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ട്ടില്ല; അവന്റെ ഭാര്യ ഈസേബെൽ അവനെ അതിന്നായി ഉത്സാഹിപ്പ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ഹോവ യിസ്രായേൽമക്കളുടെ മുമ്പിൽനിന്നു നീക്കക്കളഞ്ഞ അമോര്യർ ചെയ്തതുപോലെയൊക്കെയും അവൻ വിഗ്രഹ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ു സേവിച്ചു മഹാമ്ളേച്ഛത പ്രവർത്ത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ആഹാബ് ആ വാക്കു കേട്ടപ്പോൾ വസ്ത്രം കീറി, തന്റെ ദേഹം പറ്റെ രട്ടുടുത്തുകൊണ്ടു ഉപവസിച്ചു, രട്ട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 സമ്മതമെങ്കിൽ ഞാൻ അതിന്റെ വില നിനക്കു പണമായിട്ടു തരാ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കിടക്കുകയും സാവധാനമായി നട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പ്പോൾ യഹോവയുടെ അരുളപ്പാടു തിശ്ബ്യനായ ഏലീയാവിന്നു ഉണ്ടായ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ആഹാബ് എന്റെ മുമ്പാകെ തന്നെത്താൻ താഴ്ത്തിയതു കണ്ടുവോ? അവൻ എന്റെ മുമ്പാകെ തന്നെത്ത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ഴ്ത്തിയതുകൊണ്ടു ഞാൻ അവന്റെ ജീവകാലത്തു അനർത്ഥം വരുത്താതെ അവന്റെ മകന്റെ കാലത്തു അവന്റെ ഗൃഹ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ർത്ഥം വരുത്തും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ാബോത്ത് ആഹാബിനോടു: ഞാൻ എന്റെ പിതാക്കന്മാരുടെ അവകാശം നിനക്കു തരുവാൻ യഹോവ സംഗതിവരുത്തരുത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ിസ്രെയേല്യനായ നാബോത്ത്: എന്റെ പിതാക്കന്മാരുടെ അവകാശം ഞാൻ നിനക്കു തരികയില്ല എന്നു തന്നോടു പറഞ്ഞ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രാജാക്കന്മാർ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2026-08-03T21:07:47Z</dcterms:created>
  <dcterms:modified xsi:type="dcterms:W3CDTF">2026-08-03T21:07:47Z</dcterms:modified>
  <dc:title>1 രാജാക്കന്മാർ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