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ிதருக்குள்ளே வழக்குண்டாய், அவர்கள் நியாயம் விசாரிக்கப்பட நியாயஸ்தலத்திலே வந்தால், நியாயாதிபதிகள் நீதிமானை நீதிமான் என்றும் குற்றவாளியைக் குற்றவாளி என்றும் தீர்க்கக்கட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ிதருக்குள்ளே வழக்குண்டாய், அவர்கள் நியாயம் விசாரிக்கப்பட நியாயஸ்தலத்திலே வந்தால், நியாயாதிபதிகள் நீதிமானை நீதிமான் என்றும் குற்றவாளியைக் குற்றவாளி என்றும் தீர்க்கக்கட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ற்றவாளி அடிகளுக்குப் பாத்திரவானானால், நியாயாதிபதி அவனைக் கீழேகிடக்கப்பண்ணி, அவன் குற்றத்திற்குத்தக்கதாய்த் தனக்கு முன்பாகக் கணக்கின்படி அவனை அடிப்பிக்க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ற்றவாளி அடிகளுக்குப் பாத்திரவானானால், நியாயாதிபதி அவனைக் கீழேகிடக்கப்பண்ணி, அவன் குற்றத்திற்குத்தக்கதாய்த் தனக்கு முன்பாகக் கணக்கின்படி அவனை அடிப்பிக்க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நாற்பது அடிவரைக்கும் அடிக்கலாம்; அவனை அதிலும் அதிகமாயடிக்கிறதினால் உன் சகோதரன் உன் கண்களுக்கு முன்பாக நீசனாய்த் தோன்றுவான்; ஆதலால் அவனை அதிகமாய் அடிக்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நாற்பது அடிவரைக்கும் அடிக்கலாம்; அவனை அதிலும் அதிகமாயடிக்கிறதினால் உன் சகோதரன் உன் கண்களுக்கு முன்பாக நீசனாய்த் தோன்றுவான்; ஆதலால் அவனை அதிகமாய் அடிக்கவேண்ட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ரடிக்கிற மாட்டை வாய் கட்ட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ோதரர் ஒன்றாய்க் குடியிருக்கும்போது, அவர்களில் ஒருவன் புத்திர சந்தானமில்லாமல் மரித்தால், மரித்தவனுடைய மனைவி புறத்திலிருக்கிற அந்நியனுக்கு மனைவியாகக் கூடாது; அவளுடைய புருஷனின் சகோதரன் அவளைத் தனக்கு மனைவியாகக் கொண்டு, அவளிடத்தில் சேர்ந்து, புருஷனுடைய சகோதரன் செய்யவேண்டிய கடமையைச் செய்ய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ோதரர் ஒன்றாய்க் குடியிருக்கும்போது, அவர்களில் ஒருவன் புத்திர சந்தானமில்லாமல் மரித்தால், மரித்தவனுடைய மனைவி புறத்திலிருக்கிற அந்நியனுக்கு மனைவியாகக் கூடாது; அவளுடைய புருஷனின் சகோதரன் அவளைத் தனக்கு மனைவியாகக் கொண்டு, அவளிடத்தில் சேர்ந்து, புருஷனுடைய சகோதரன் செய்யவேண்டிய கடமையைச் செய்ய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ோதரர் ஒன்றாய்க் குடியிருக்கும்போது, அவர்களில் ஒருவன் புத்திர சந்தானமில்லாமல் மரித்தால், மரித்தவனுடைய மனைவி புறத்திலிருக்கிற அந்நியனுக்கு மனைவியாகக் கூடாது; அவளுடைய புருஷனின் சகோதரன் அவளைத் தனக்கு மனைவியாகக் கொண்டு, அவளிடத்தில் சேர்ந்து, புருஷனுடைய சகோதரன் செய்யவேண்டிய கடமையைச் செய்ய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ரித்த சகோதரனுடைய பேர் இஸ்ரவேலில் அற்றுப்போகாதபடிக்கு, அவன்பேரை அவள் பெறும் தலைப்பிள்ளைக்குத் தரி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ரித்த சகோதரனுடைய பேர் இஸ்ரவேலில் அற்றுப்போகாதபடிக்கு, அவன்பேரை அவள் பெறும் தலைப்பிள்ளைக்குத் தரி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ப் பட்டணத்து மூப்பர் அவனை அழைப்பித்து அவனோடேபேசியும், அவன் அவளை விவாகம்பண்ணிக்கொள்ள எனக்குச் சம்மதமில்லை என்று பிடிவாதமாய்ச் சொன்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ப் பட்டணத்து மூப்பர் அவனை அழைப்பித்து அவனோடேபேசியும், அவன் அவளை விவாகம்பண்ணிக்கொள்ள எனக்குச் சம்மதமில்லை என்று பிடிவாதமாய்ச் சொன்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கோதரனுடைய மனைவி மூப்பரின் கண்களுக்கு முன்பாக அவனிடத்தில் வந்து, அவன் காலிலிருக்கிற பாதரட்சையைக் கழற்றி, அவன் முகத்திலே துப்பி, தன் சகோதரன் வீட்டைக் கட்டாதவனுக்கு இப்படியே செய்யப்படவேண்டும் என்று சொல்லக்கடவ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கோதரனுடைய மனைவி மூப்பரின் கண்களுக்கு முன்பாக அவனிடத்தில் வந்து, அவன் காலிலிருக்கிற பாதரட்சையைக் கழற்றி, அவன் முகத்திலே துப்பி, தன் சகோதரன் வீட்டைக் கட்டாதவனுக்கு இப்படியே செய்யப்படவேண்டும் என்று சொல்லக்கடவ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ல் அப்படிப்பட்டவன் வீடு, பாதரட்சை கழற்றிப்போடப்பட்டவன் வீடு என்ன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ருஷர் ஒருவரோடொருவர் சண்டைபண்ணிக் கொண்டிருக்கையில், ஒருவனுடைய மனைவி தன் புருஷனை அடிக்கிறவன் கைக்கு அவனைத் தப்புவிக்கும்படி வந்து, தன் கையை நீட்டி, அடிக்கிறவன் மானத்தைப் பிடித்ததுண்டா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ருஷர் ஒருவரோடொருவர் சண்டைபண்ணிக் கொண்டிருக்கையில், ஒருவனுடைய மனைவி தன் புருஷனை அடிக்கிறவன் கைக்கு அவனைத் தப்புவிக்கும்படி வந்து, தன் கையை நீட்டி, அடிக்கிறவன் மானத்தைப் பிடித்ததுண்டா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ுடைய கையைத் தறிக்கக்கடவாய்; உன் கண் அவளுக்கு இரங்கவேண்ட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பையிலே பெரிதும் சிறிதுமான பலவித நிறைகற்களை வைத்திருக்கவேண்ட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வீட்டில் பெரிதும் சிறிதுமான பலவித படிகளையும் வைத்திருக்கவேண்ட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உனக்குக் கொடுக்கும் தேசத்தில் உன் நாட்கள் நீடித்திருக்கும்படி, குறையற்ற சுமுத்திரையான நிறைகல்லும், குறையற்ற சுமுத்திரையான படியும் உன்னிடத்திலிர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உனக்குக் கொடுக்கும் தேசத்தில் உன் நாட்கள் நீடித்திருக்கும்படி, குறையற்ற சுமுத்திரையான நிறைகல்லும், குறையற்ற சுமுத்திரையான படியும் உன்னிடத்திலிர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முதலான அநியாயத்தைச் செய்கிறவன் எவனும் உன் தேவனாகிய கர்த்தருக்கு அருவருப்பான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ிருந்து புறப்பட்டு வருகிற வழியிலே, அமலேக்கு தேவனுக்குப் பயப்படாமல் உனக்கு எதிராக வ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ைத்து விடாய்த்திருக்கையில், பின்வருகிறவன் பாளயத்திலுள்ள பலவீனரையெல்லாம் வெட்டினான் என்பதை நினைத்திர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ைத்து விடாய்த்திருக்கையில், பின்வருகிறவன் பாளயத்திலுள்ள பலவீனரையெல்லாம் வெட்டினான் என்பதை நினைத்திர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் நீ சுதந்தரித்துக்கொள்ள உனக்குக் கொடுக்கும்தேசத்தின் சுற்றுப்புறத்தாராகிய என்னுடைய சத்துருக்களையெல்லாம் உன் தேவனாகிய கர்த்தர் விலக்கி, உன்னை இளைப்பாறப்பண்ணும்போது, நீ அமலேக்கின் பேரை வானத்தின்கீழ் இராதபடிக்கு அழியப்பண்ணக்கடவாய்; இதை மறக்கவேண்ட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் நீ சுதந்தரித்துக்கொள்ள உனக்குக் கொடுக்கும்தேசத்தின் சுற்றுப்புறத்தாராகிய என்னுடைய சத்துருக்களையெல்லாம் உன் தேவனாகிய கர்த்தர் விலக்கி, உன்னை இளைப்பாறப்பண்ணும்போது, நீ அமலேக்கின் பேரை வானத்தின்கீழ் இராதபடிக்கு அழியப்பண்ணக்கடவாய்; இதை மறக்கவேண்ட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் நீ சுதந்தரித்துக்கொள்ள உனக்குக் கொடுக்கும்தேசத்தின் சுற்றுப்புறத்தாராகிய என்னுடைய சத்துருக்களையெல்லாம் உன் தேவனாகிய கர்த்தர் விலக்கி, உன்னை இளைப்பாறப்பண்ணும்போது, நீ அமலேக்கின் பேரை வானத்தின்கீழ் இராதபடிக்கு அழியப்பண்ணக்கடவாய்; இதை மறக்க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ಜನರಲ್ಲಿ ಏನಾದರೂ ವಿರೋಧವಿದ್ದರೆ ಅವರು ನ್ಯಾಯತೀರ್ವಿಕೆ ಹೊಂದುವ ಹಾಗೆ ನ್ಯಾಯಾಧಿಪತಿಗಳ ಬಳಿಗೆ ನ್ಯಾಯಕ್ಕೆ ಬ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ವಂತನನ್ನು ನೀತಿವಂತನೆಂದೂ ದುಷ್ಟನನ್ನು ಅಪರಾಧಿಯೆಂದೂ ನ್ಯಾಯತೀ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ಆ ದುಷ್ಟನು ಹೊಡೆಯಲ್ಪಡಲು ಯೋಗ್ಯನಾದರೆ ನ್ಯಾಯಾಧಿಪತಿಯು ಅವನನ್ನು ನೆಲಕ್ಕೆ ಬೀಳಿಸಿ ಅವನ ದುಷ್ಟತ್ವ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ಅವನಿಗೆ ಲೆಕ್ಕದಿಂದ ಹೊ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ಲ್ವತ್ತು ಏಟು ಅವನಿಗೆ ಹೊಡಿಸಬಹುದು, ಹೆಚ್ಚಲ್ಲ ಇದಕ್ಕಿಂತ ಹೆಚ್ಚು. ಅವನಿಗೆ ಬಹಳ ಏಟುಗಳನ್ನು ಹೊಡೆದರ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ನು ನಿನ್ನ ಕಣ್ಣುಗಳಿಗೆ ನೀಚನೆಂದು ಕಾಣಿಸಾ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ಣತುಳಿಯುವಾಗ ಎತ್ತಿನ ಬಾಯಿ ಕಟ್ಟ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ಹೋದರರು ಕೂಡಿ ವಾಸಮಾಡುವಾಗ ಅವರಲ್ಲಿ ಒಬ್ಬನು ಮಕ್ಕಳಿಲ್ಲದೆ ಸತ್ತರೆ ಆ ಸತ್ತವನ ಹೆಂಡತಿ ಮನೆ ಬಿಟ್ಟು ಅನ್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ಂಡತಿಯಾಗಬಾರದು; ಗಂಡನ ಸಹೋದರನು ಅವಳ ಬಳಿಗೆ ಬಂದು ಅವಳನ್ನು ಹೆಂಡತಿಯಾಗಿ ತಕ್ಕೊಂಡು ಗಂಡನ ಸಹೋದರನಿಗೆ ತಕ್ಕ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ಿಗೆ ನ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ವಳು ಹೆರುವ ಚೊಚ್ಚಲ ಮಗನು ಸತ್ತವನಾದ ಅವನ ಸಹೋದರನ ಹೆಸರಿಗೆ ಇವನ ಹೆಸರು ಇಸ್ರಾಯೇಲಿನಲ್ಲಿಂದ ಅಳಿಸಲ್ಪಡ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ಆ ಮನುಷ್ಯನು ತನ್ನ ಅತ್ತಿಗೆಯನ್ನು ತಕ್ಕೊಳ್ಳಲು ಮನಸ್ಸಿಲ್ಲದಿದ್ದರೆ ಅತ್ತಿಗೆಯು ಬಾಗಲಿನ ಬಳಿಗೆ ಹಿರಿ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ಿರ ಬಂದು--ನನ್ನ ಗಂಡನ ಸಹೋದರನು ತನ್ನ ಸಹೋದರನಿಗೆ ಇಸ್ರಾಯೇಲಿನಲ್ಲಿ ಹೆಸರನ್ನು ಎಬ್ಬಿಸಲು ಮನಸ್ಸಿಲ್ಲದೆ ನನಗೆ ಗಂಡ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ನಾಗಿ ತನ್ನ ಕರ್ತವ್ಯವನ್ನು ನಡಿಸಲು ಮನಸ್ಸಿಲ್ಲದೆ ಇದ್ದಾನೆ ಎಂದು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ಪಟ್ಟಣದ ಹಿರಿಯರು ಅವನನ್ನು ಕರೆದು ಅವನ ಸಂಗಡ ಮಾತನಾಡಬೇಕು; ಅವನು--ಅವಳನ್ನು ತಕ್ಕೊಳ್ಳುವದಕ್ಕೆ ನನಗೆ ಮನಸ್ಸ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ೆಂದು ಸಮರ್ಥಿಸ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 ಅತ್ತಿಗೆ ಹಿರಿಯರ ಮುಂದೆ ಅವನ ಬಳಿಗೆ ಬಂದು ಕೆರವನ್ನು ಅವನ ಪಾದದಿಂದ ಬಿಡಿಸಿ ಅವನ ಮುಖದಲ್ಲಿ ಉಗುಳಿ ಉತ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ು--ತನ್ನ ಸಹೋದರನ ಮನೆಯನ್ನು ಕಟ್ಟದವನಿಗೆ ಹೀಗೆಯೇ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 ಮೇಲೆ ಅವನಿಗೆ ಇಸ್ರಾಯೇಲಿನಲ್ಲಿ ಕೆರಬಿಡಿಸಿಕೊಂಡವನ ಮನೆ ಎಂದು ಹೆಸರಾಗಬೇಕು ಎಂದು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ಬ್ಬರು ಮನುಷ್ಯರು ಒಬ್ಬನ ಸಂಗಡ ಒಬ್ಬನು ಹೋರಾಡುವಾಗ ಒಬ್ಬನ ಹೆಂಡತಿ ತನ್ನ ಗಂಡನನ್ನು ಹೊಡೆಯುವವನ ಕೈ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ಿಸುವದಕ್ಕೆ ಸವಿಾಪ ಬಂದು ಕೈಚಾಚಿ ಅವನ ಮಾನಸ್ಥಾನವನ್ನು ಹಿಡ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ಳ ಕೈಯನ್ನು ಕಡಿದುಹಾಕಬೇಕು; ನಿನ್ನ ಕಣ್ಣು ಕರುಣ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ಚೀಲದಲ್ಲಿ ದೊಡ್ಡದು ಒಂದು, ಸಣ್ಣದು ಒಂದು ಹೀಗೆ ವಿವಿಧ ತೂಕಗಳು ನಿನಗಿ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ಮನೆಯಲ್ಲಿ ದೊಡ್ಡದು ಒಂದು, ಸಣ್ಣದು ಒಂದು ವಿವಿಧವಾದ ಅಳತೆಗಳು ನಿನಗಿ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ಪೂರ್ಣ ನ್ಯಾಯವಾದ ತೂಕ ನಿನಗಿರಬೇಕು; ಸಂಪೂರ್ಣ ನ್ಯಾಯವಾದ ಅಳತೆ ನಿನಗಿರಬೇಕು; ಆಗ ನಿನ್ನ ದೇವರಾದ ಕರ್ತ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 ಭೂಮಿಯ ಮೇಲೆ ನಿನ್ನ ದಿನಗಳು ಹೆಚ್ಚ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ಂಥವು ಗಳನ್ನು ಮಾಡುವವರೆಲ್ಲರೂ ಅನ್ಯಾಯಮಾಡುವವ ರೆಲ್ಲರೂ ನಿನ್ನ ದೇವರಾದ ಕರ್ತನಿಗೆ ಅಸಹ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ವು ಐಗುಪ್ತವನ್ನು ಬಿಟ್ಟು ಬರುವ ಮಾರ್ಗ ನದಲ್ಲಿ ಅಮಾಲೇಕ್ಯನು ನಿನಗೆ ಮಾಡಿದ್ದನ್ನು ಜ್ಞಾಪಕ ಮಾಡಿಕೊ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ಮಾರ್ಗದಲ್ಲಿ ನಿನಗೆ ಎದುರು ಗೊಂಡು ದೇವರಿಗೆ ಭಯಪಡದೆ ನೀನು ಆಯಾಸವುಳ್ಳ ವನೂ ದಣಿದವನೂ ಆಗಿರುವ ಸಮ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ಹಿಂದೆ ಬಿದ್ದ ಬಲಹೀನರೆಲ್ಲರನ್ನು ನಿನ್ನ ಹಿಂಭಾಗದಲ್ಲಿ ಸಂಹಾರ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ದರಿಂದ ನಿನ್ನ ದೇವರಾದ ಕರ್ತನು ನಿನಗೆ ವಶಮಾಡಿಕೊಳ್ಳುವದಕ್ಕೆ ಸ್ವಾಸ್ತ್ಯವಾಗಿ ಕೊಡುವ ದೇಶದಲ್ಲಿ ಸುತ್ತಲ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ಗಳಿಂದ ನಿನ್ನ ದೇವರಾದ ಕರ್ತನು ನಿನ್ನನ್ನು ಬಿಡಿಸಿ ವಿಶ್ರಾಂತಿ ಕೊಟ್ಟ ಮೇಲೆ ಆಮಾಲೇಕ್ಯನ ಜ್ಞಾಪಕವನ್ನು ಆಕಾ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ಳಗಿಂದ ಅಳಿಸಿಬಿಡಬೇಕು; ಇದನ್ನು ಮರೆಯ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2026-10-21T06:06:19Z</dcterms:created>
  <dcterms:modified xsi:type="dcterms:W3CDTF">2026-10-21T06:06:19Z</dcterms:modified>
  <dc:title>ಧರ್ಮೋಪದೇಶಕಾಂಡ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