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நம்பி விசுவாசிப்ப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ெய்த கிரியை தானும் செய்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லும் மேலாய் செய்திடு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நம் இயேசு கூற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மது மாதிரி இயேசு த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ின் சுவட்டை பின்பற்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னின் நல்சிந்தை நிறைந்தோ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ிலந்தனிலே வாழ்ந்திடுவோம் – மா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ிருபை ரட்சண்யம் சத்திய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ஆவியின் வல்லம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 நல் ஆவியின் கனி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ோல வாழச் செய்திடுமே – மா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வே மெய்யான திராட்சை செ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ில் நிலைத்தால் கனி கொடுப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 கொடுக்கும் கொடி எது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ம் கொடுக்க சுத்தம் செய்வார் – மா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ேவ எக்காளம் முழங்க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வாரத்தோடே தோன்ற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ஆயிரம் சுத்தர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 ரூபமாகி ஏகிடுவோம் – மாற்றி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2026-10-31T02:40:38Z</dcterms:created>
  <dcterms:modified xsi:type="dcterms:W3CDTF">2026-10-31T02:40:38Z</dcterms:modified>
  <dc:title>துதிப் பாடல்கள் : 538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