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presProps" Target="presProps.xml"/>
  <Relationship Id="rId69" Type="http://schemas.openxmlformats.org/officeDocument/2006/relationships/viewProps" Target="viewProps.xml"/>
  <Relationship Id="rId7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ரங்கமாகாத அந்தரங்கமுமில்லை, வெளிக்கு வராத மறைபொருள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ேட்கிறதற்கு ஒருவன் காதுள்ளவனாயிருந்தால் கேட்கக்கடவ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னும் அவர் அவர்களை நோக்கி: நீங்கள் கேட்கிறதைக் கவனியுங்கள், எந்த அளவினால் அளக்கிறீர்களோ, அந்த அளவினால் உங்களுக்கும் அளக்கப்படும்; கேட்கிற உங்களுக்கு அதிகம் கொடுக்கப்ப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ள்ளவனெவனோ அவனுக்குக் கொடுக்கப்படும்; இல்லாதவனெவனோ அவனிடத்தில் உள்ளதும் எடுத்துக்கொள்ளப்பட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அவர் அவர்களை நோக்கி: தேவனுடைய ராஜ்யமானது, ஒரு மனுஷன் நிலத்தில் விதையை விதைத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ரவில் தூங்கி, பகலில் விழித்திருக்க, அவனுக்குத் தெரியாதவிதமாய், விதை முளைத்துப் பயிராகிறதற்கு ஒப்ப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 பலனாகத் தானாய்க் கொட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ப்படியென்றால், நிலமானது முன்பு முளையையும், பின்பு கதிரையும், கதிரிலே நிறைந்த தானியத்தையும் பலனாகத் தானாய்க் கொட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யிர் விளைந்து அறுப்புக்காலம் வந்தவுடனே, அறுக்கிறதற்கு ஆட்களை அனுப்புகிறா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னும் அவர் அவர்களை நோக்கி: தேவனுடைய ராஜ்யத்தை எதற்கு ஒப்பிடுவோம்? அல்லது எந்த உவமையினாலே அதைத் திருஷ்டாந்தப்படுத்துவோம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ஒரு கடுகு விதைக்கு ஒப்பாயிருக்கிறது; அது பூமியில் விதைக்கப்படும்போது பூமியிலுள்ள சகல விதைகளிலும் சிறிதாயிருக்கிறது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ிதைக்கப்பட்டபின்போ, அது வளர்ந்து, சகல பூண்டுகளிலும் பெரிதாகி, ஆகாயத்துப்பறவைகள் அதினுடைய நிழலின்கீழ் வந்தடையத்தக்க பெரிய கிளைகளை விடும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 வசனத்தைச் சொன்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் கேட்டறியும் திராணிக்குத்தக்கதாக, அவர் இப்படிப்பட்ட அநேக உவமைகளினாலே அவர்களுக்கு வசனத்தைச் சொன்ன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 அவர்களுக்கு எல்லாவற்றையும் விவரித்துச்சொன்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வமைகளினாலேயன்றி அவர்களுக்கு ஒன்றும் சொல்லவில்லை; அவர் தம்முடைய சீஷரோடே தனித்திருக்கும்போது, அவர்களுக்கு எல்லாவற்றையும் விவரித்துச்சொன்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சாயங்காலத்தில், அவர் அவர்களை நோக்கி: அக்கரைக்குப் போவோம் வாருங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ஜனங்களை அனுப்பிவிட்டு, அவர் படவிலிருந்தபடியே அவரைக் கொண்டுபோனார்கள். வேறே படவுகளும் அவரோடேகூட இ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ொழுது, பலத்த சுழல்காற்று உண்டாகி, படவு நிரம்பத்தக்கதாக, அலைகள் அதின்மேல் மோத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கப்பலின் பின்னணியத்தில் அவர் தலையணை வைத்து நித்திரையாயிருந்தார். அவர்கள் அவரை எழுப்பி: போதகரே, நாங்கள் மடிந்து போகிறது உமக்குக் கவலையில்லையா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எழுந்து, காற்றை அதட்டி, கடலைப்பார்த்து: இரையாதே, அமைதலாயிரு என்றார். அப்பொழுது காற்று நின்றுபோய், மிகுந்த அமைதலுண்டாயிற்ற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 அவர்களை நோக்கி: ஏன் இப்படிப் பயப்படுகிறீர்கள்? ஏன் உங்களுக்கு விசுவாசம் இல்லாமற்போயிற்ற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 ஒருவரோடொருவர் சொல்லிக்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் மிகவும் பயந்து: இவர் யாரோ? காற்றும் கடலும் இவருக்குக் கீழ்ப்படிகிறதே என்று, ஒருவரோடொருவர் சொல்லிக்கொ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மறுபடியும் கடலோரத்திலே போதகம்பண்ணத் தொடங்கினார். திரளான ஜனங்கள் அவரிடத்தில் கூடிவந்தபடியால், அவர் கடலிலே நின்ற ஒரு படவில் ஏறி உட்கார்ந்தார்; ஜனங்களெல்லாரும் கடற்கரையில் நின்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அநேக விசேஷங்களை உவமைகளாக அவர்களுக்குப் போதித்தார்; போதிக்கிறபொழுது அவர்களுக்குச் சொன்ன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ளுங்கள், விதைக்கிறவன் ஒருவன் விதைக்கப் புறப்ப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விதைக்கையில், சில விதை வழியருகே விழுந்தது; ஆகாயத்துப் பறவைகள் வந்து அதைப் பட்சித்துப்போட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 முளைத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ில விதை அதிக மண்ணில்லாத கற்பாறை நிலத்தில் விழுந்தது; அதற்கு ஆழமான மண்ணில்லாததினாலே சீக்கிரத்தில் முளைத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ெயில் ஏறினபோதோ, தீய்ந்துபோய், வேரில்லாமையால் உலர்ந்து போ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, அது பலன் கொடாதபடி அதை நெருக்கிப்போ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ல விதை முள்ளுள்ள இடங்களில் விழுந்தது; முள் வளர்ந்து, அது பலன் கொடாதபடி அதை நெருக்கிப்போ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ில விதை நல்ல நிலத்தில் விழுந்து, ஓங்கிவளருகிற பயிராகி, ஒன்று முப்பதும், ஒன்று அறுபதும், ஒன்று நூறுமாகப் பலன் த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ேட்கிறதற்குக் காதுள்ளவன் கேட்கக்கடவன் என்று அவர்களுக்குச் சொன்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 அவரிடத்தில் கே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தனித்திருக்கிறபோது, பன்னிருவரோடுங்கூட அவரைச் சூழ்ந்திருந்தவர்கள் இந்த உவமையைக் குறித்து அவரிடத்தில் கேட்ட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 இருக்கிறவர்களுக்கோ இவைகளெல்லாம் உவமைகளாகச் சொல்லப்பட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: தேவனுடைய ராஜ்யத்தின் இரகசியத்தை அறியும்படி உங்களுக்கு அருளப்பட்டது. புறம்பே இருக்கிறவர்களுக்கோ இவைகளெல்லாம் உவமைகளாகச் சொல்லப்படு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குணப்படாதபடிக்கும், பாவங்கள் அவர்களுக்கு மன்னிக்கப்படாதபடிக்கும், அவர்கள் கண்டும் காணாதவர்களாகவும், கேட்டும் உணராதவர்களாகவும் இருக்கும்படி, இப்படிச் சொல்லப்படுகிறது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 எப்படி அறிவீர்கள்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அவர் அவர்களை நோக்கி: இந்த உவமையை நீங்கள் அறியவில்லையா? அறியாவிட்டால் மற்ற உவமைகளையெல்லாம் எப்படி அறிவீர்கள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ிதைக்கிறவன் வசனத்தை விதைக்கி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வசனத்தைக் கேட்டவுடனே, சாத்தான் வந்து, அவர்கள் இருதயங்களில் விதைக்கப்பட்ட வசனத்தை எடுத்துப்போடுகிறான். இவர்களே வசனம் விதைக்கப்படுகிற வழியருகான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, வசனத்தைக் கேட்டவுடனே அதைச் சந்தோஷத்தோடு ஏற்றுக்கொண்டும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ங்களுக்குள்ளே வேர்கொள்ளாதபடியால், கொஞ்சக்காலமாத்திரம் நிலைத்திருக்கிறார்கள், வசனத்தினிமித்தம் உபத்திரவமும் துன்பமும் உண்டானவுடனே இடறலடைகிறார்கள்; இவர்களே கற்பாறை நிலத்தில் விதைக்கப்பட்டவ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சனத்தைக் கேட்டும், உலகக்கவலைகளும், ஐசுவரியத்தின் மயக்கமும், மற்றவைகளைப்பற்றி உண்டாகிற இச்சைகளும் உட்பிரவேசித்து, வசனத்தை நெருக்கிப் போட, அதினால் பலனற்றுப்போகிறார்கள்;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ர்களே முள்ளுள்ள இடங்களில் விதைக்கப்பட்டவ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சனத்தைக் கேட்டு, ஏற்றுக்கொண்டு, ஒன்று முப்பதும், ஒன்று அறுபதும், ஒன்று நூறுமாகப் பலன்கொடுக்கிறார்கள்; இவர்களே நல்ல நிலத்தில் விதைக்கப்பட்டவர்கள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அவர் அவர்களை நோக்கி: விளக்கைத் தண்டின்மேல் வைக்கிறதற்கேயன்றி, மரக்காலின் கீழாகிலும், கட்டிலின் கீழாகிலும், வைக்கிறதற்குக் கொண்டுவருவார்களா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কারণ এমন গোপন কিছুই নেই যা প্রকাশ করা যাবে না, এমন লুকানো কিছু নেই যা প্রকাশ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দি তোমাদদের কান থাকে তবে শো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তারপর তিনি তাদের বললেন, তোমরা যা শুনছ সেই বিষয়ে মনোয়োগ দাও৷ য়ে দাঁড়ি-পাল্লায় তুমি মাপ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দাঁড়িপাল্লায় তোমাদের জন্যও মেপে দেওযা হবে, এমনকি আরো বেশী দেওয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কারণ যার আছে তাকে আরো দেওযা হবে; আর যার নেই তার যা আছে তাও তার কাছ থেকে কেড়ে ন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িনি আরো বললেন, ‘ঈশ্বরের রাজ্য এইবকম, একজন লোক জমিতে বীজ ছড়া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রে সে দিন রাত ঘুমিয়ে জেগে উঠল; ইতিমধ্যে ঐ বীজ থেকে অঙ্কুর হল ও বাড়তে লাগল; কেমন করে বাড়ছ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জান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জমিতে নিজে থেকে চারা গাছ বড় হতে লাগল৷ প্রথমে অঙ্কুর, তারপর শীষ এবং শীষের মধ্যে সম্পূর্ণ শস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না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সেই ফসল পাকলে পরে সে সাথে সাথে কাস্তে লাগাল কারণ ফসল কাটার সময়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ীশু বললেন, ‘আমরা কিসের সাথে ঈশ্বরের রাজ্যের তুলনা করব? কোন্ দৃষ্টান্তের সাহায্যেই বা তা বোঝা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টা হল সরষে দানার মতো, সেই বীজ মাটিতে বোনার সময় মাটির সমস্ত বীজের মধ্যে সবচেয়ে ছোট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কিন্তু রোপণ করা হলে তা বাড়তে বাড়তে সমস্ত চারাগাছের থেকে বড় হয়ে ওঠে এবং তাতে লম্বা লম্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ডালপালা গজায় যাতে পাখিরা তার ছাযার নীচে বাসা বাঁধতে পা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এইরকম আরও অনেক দৃষ্টান্তের সাহায্যে তিনি তাদের কাছে শিক্ষা দিতেন; তিনি তাদের বোঝবার ক্ষম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ারে শিক্ষা দিত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দৃষ্টান্ত ছাড়া তাদের কিছুই বলতেন না; কিন্তু শিষ্যদের সঙ্গে একা থাকার সময়, তিনি তাদ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ছু বুঝিয়ে বলত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ঐদিন সন্ধ্যে হলে তিনি শিষ্যদের বললেন, ‘চল, আমরা হ্রদের ওপারে য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খন তাঁরা লোকদের বিদায় দিয়ে, তিনি নৌকায় য়ে অবস্থায় বসেছিলেন, তেমনিভাবেই তাঁকে সঙ্গ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, সেখানে আরও নৌকা তাদের সঙ্গে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দেখতে দেখতে প্রচণ্ড ঝড় উঠল এবং ঢেউগুলো নৌকায় এমন আছড়ে পড়তে লাগল য়ে নৌকা জলে ভরে উঠ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সেইসময় যীশু নৌকার পিছন দিকে বালিশে মাথা দিয়ে ঘুমোচ্ছিলেন৷ তাঁরা তাঁকে জাগিয়ে বললেন, ‘গুর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ি চিন্তা হচ্ছে না য়ে আমরা সকলে ডুবতে বসেছ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খন তিনি জেগে উঠে ঝড়কে ধমক দিলেন ও সমুদ্রকে বললেন, ‘থাম!শান্ত হও!’ সঙ্গে সঙ্গে ঝড় থেমে গেল,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কিছু শান্ত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তখন তিনি তাদের বললেন, ‘তোমরা এত ভীতু কেন? তোমাদের কি এখনও বিশ্বাস হয় নি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কিন্তু শিষ্যরা আরও ভয় পেয়ে পরস্পরের মধ্যে বলাবলি করতে লাগলেন, ‘ইনি তবে কে? এমন কি ঝড়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ুদ্রও এঁর কথা শোন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রে আবার তিনি হ্রদের ধারে লোকদের কাছে শিক্ষা দিতে লাগলেন৷ তাতে এত লোক তাঁর কাছে জড়ো হল য়ে,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া নৌকায় উঠে বসলেন আর হ্রদের পাড়ে সমস্ত লোকরা এসে ভীড় কর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দৃষ্টান্তের মাধ্যমে তিনি তাদের উদ্দেশ্যে শিক্ষা দিতে লাগলেন,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‘শোন! এক চাষী বীজ বুনত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োনার সময় কতকগুলো বীজ পথের পাশে পড়ল, তাতে পাখিরা এসে তা খেয়ে ফেল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বার কতকগুলো বীজ পাথুরে জমিতে পড়ল, সেখানে বেশী মাটি ছিল না৷ বেশী মাটি না থাকাতে খুব তাড়াতা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ীজ থেকে অঙ্কুর বের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সূর্য় ওঠার সাথে সাথে অঙ্কুরগুলো শুকিয়ে গেল, কারণ এর শেকড় গভীরে ছি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তকগুলো বীজ কাঁটাঝোপের মধ্যে গিয়ে পড়ল, কাঁটাবন বেড়ে গিয়ে চারাগাছগুলোকে বাড়তে দিল না, ফল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ে কোন ফল হল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তকগুলো বীজ ভাল জমিতে পড়ল এবং তার থেকে অঙ্কুর বের হল, আর তা বেড়ে ফল দিল৷ যা বোনা হয়েছিল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্রিশ গুণ, ষাট গুণ ও একশো গুণ ফল দিল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িনি তাদের বললেন, ‘যার শোনার মত কান আছে সে শুন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রে যখন তিনি একা ছিলেন, তাঁর শিষ্যেরা সেই বারোজন প্রেরিতের সাথে তাঁকে তাঁর দৃষ্টান্তের অর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াস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খন তিনি তাঁদের বললেন, ‘ঈশ্বরের রাজ্যের নিগূঢ় তত্ত্ব তোমাদের বলা হয়েছে; কিন্তু যাঁ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ের বাইরের লোক তাদের কাছে সব কিছুই দৃষ্টান্তের মাধ্যমে বলা হচ্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াতে, ‘তারা দেখবে কিন্তু উপলধ্ধি করতে পারবে না৷ তারা শুনবে অথচ বুঝবে না, পাছে তারা ফিরে আস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ক্ষমা করা যায়৷” যিশাইয় 6:9-1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িনি তাদের বললেন, ‘তোমরা কি এই দৃষ্টান্তের অর্থ বুঝতে পার না? তবে কেমন করে অন্য সব দৃষ্ট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ুঝ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সেই চাষী হল সেই লোক, য়ে ঈশ্বরের শিক্ষা মানুষেব কাছ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কিছু লোক সেই পথের পাশে পড়া বীজের মতো, যাদের মধ্যে ঈশ্বরের শিক্ষা বোনা যায়, আর তারা শোন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শয়তান এসে তাদের মন থেকে য়ে শিক্ষা বোনা হয়েছিল তা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ছু লোক সেই পাথুরে জমিতে পড়া বীজের মতো, যাঁরা শিক্ষা শোনার সাথে সাথে তা আনন্দে গ্রহণ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াদের হৃদয়ের গভীরে মূল যায় না, তারা অল্প সময় স্থির থাকে৷ সেই শিক্ষা গ্রহণের জন্য য়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ওপর কষ্ট অথবা তাড়না আসে, অমনি তারা সেই পথ ছেড়ে দে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ছু লোক সেই কাঁটাঝোপে বোনা বীজের মতো যাঁরা শিক্ষা শোন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সংসারের চিন্তা, অর্থের মাযা ও অন্যান্য বিষয়ের অভিলাষ মনের ভেতর গিয়ে ঐ বাক্য চেপে রাখ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তাই তাতে কোন ফল হয়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র কিছু লোক সেই উর্বর জমিতে পড়া বীজের মত, যাঁরা সেই বাক্য সকল শুনে গ্রহণ করে এবং ত্রিশ গুণ, কেউ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ষাট গুণ ও কেউ শত গুণ ফল উত্‌পন্ন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িনি তাদের আরো বললেন, ‘প্রদীপ জ্বেলে কি কেউ ধামা চাপা দিয়ে বা খাটের নীচে রাখে? বাতিদানের ও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খবার জন্য কি তা জ্বালে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2026-10-20T00:41:22Z</dcterms:created>
  <dcterms:modified xsi:type="dcterms:W3CDTF">2026-10-20T00:41:22Z</dcterms:modified>
  <dc:title>মার্ক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