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தமது கையில் நூலைப் பிடித்துக்கொண்டு, கிழக்கே புறப்படுகையில் ஆயிரமுழம் அளந்து, என்னைத் தண்ணீரைக் கடக்கப்பண்ணினார்; தண்ணீர் கணுக்கால் அளவ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தமது கையில் நூலைப் பிடித்துக்கொண்டு, கிழக்கே புறப்படுகையில் ஆயிரமுழம் அளந்து, என்னைத் தண்ணீரைக் கடக்கப்பண்ணினார்; தண்ணீர் கணுக்கால் அளவ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இதைக் கண்டாயா என்று சொல்லி, என்னை நதியோரமாய்த் திரும்ப நடத்திக்கொண்டுபோன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இதைக் கண்டாயா என்று சொல்லி, என்னை நதியோரமாய்த் திரும்ப நடத்திக்கொண்டுபோன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டந்துவருகையில், இதோ, நதியோரத்தில் இக்கரையிலும் அக்கரையிலும் வெகு திரளான விருட்சங்கள் இருந்த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இந்தத் தண்ணீர் கிழக்கு தேசத்துக்குப் புறப்பட்டுப்போய், வனாந்தரவழியாய் ஓடி கடலில் விழும்; இது கடலில் பாய்ந்து, விழுந்தபின்பு, அதின் தண்ணீர் ஆரோக்கியமா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இந்தத் தண்ணீர் கிழக்கு தேசத்துக்குப் புறப்பட்டுப்போய், வனாந்தரவழியாய் ஓடி கடலில் விழும்; இது கடலில் பாய்ந்து, விழுந்தபின்பு, அதின் தண்ணீர் ஆரோக்கியமா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ினுடைய உளையான பள்ளங்களும் அதினுடைய மடுக்களும் ஆரோக்கியமாகாமல், உப்பாகவே விட்டுவிட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ீங்கள் இஸ்ரவேலின் பன்னிரண்டு கோத்திரங்களுடைய இலக்கத்தின்படியே தேசத்தைச் சுதந்தரித்துக்கொண்டு குறிக்கவேண்டிய எல்லையாவது: யோசேப்புக்கு இரண்டு பங்கு உண்ட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ீங்கள் இஸ்ரவேலின் பன்னிரண்டு கோத்திரங்களுடைய இலக்கத்தின்படியே தேசத்தைச் சுதந்தரித்துக்கொண்டு குறிக்கவேண்டிய எல்லையாவது: யோசேப்புக்கு இரண்டு பங்கு உ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னோடே சகோதரனுக்குச சரிபங்கு உண்டாக அதைச் சுதந்தரித்துக்கொள்ளக்கடவீர்கள்; அதை உங்கள் பிதாக்களுக்குக் கொடுப்பேன் என்று நான் ஆணையிட்டுக் கொடுத்தேன்; ஆகையால் உங்களுக்கு இந்த தேசம் சுதந்தரமாகக் கிடை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னோடே சகோதரனுக்குச சரிபங்கு உண்டாக அதைச் சுதந்தரித்துக்கொள்ளக்கடவீர்கள்; அதை உங்கள் பிதாக்களுக்குக் கொடுப்பேன் என்று நான் ஆணையிட்டுக் கொடுத்தேன்; ஆகையால் உங்களுக்கு இந்த தேசம் சுதந்தரமாகக் கிடை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ன் எல்லையாவது: வடபுறம் பெரிய சமுத்திரந்துவக்கி, சேதாதுக்குப் போகிற எத்லோன் வழியாயிருக்கிற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மாத்தும், பேரொத்தாவும், தமஸ்குவின் எல்லைக்கும் ஆமாத்தின் எல்லைக்கும் நடுவான சிப்ராயிமும், ஆப்ரானின் எல்லையோடே சேர்ந்த ஆத்சார் அத்தீகோனுமான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மாத்தும், பேரொத்தாவும், தமஸ்குவின் எல்லைக்கும் ஆமாத்தின் எல்லைக்கும் நடுவான சிப்ராயிமும், ஆப்ரானின் எல்லையோடே சேர்ந்த ஆத்சார் அத்தீகோனுமான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முத்திரத்திலிருந்து போகிற எல்லை ஆத்சார்ஏனானும், தமஸ்குவின் எல்லையும், வடமூலையான வடக்கும் ஆமாத்தின் எல்லையுமானது; இது வடபுறம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முத்திரத்திலிருந்து போகிற எல்லை ஆத்சார்ஏனானும், தமஸ்குவின் எல்லையும், வடமூலையான வடக்கும் ஆமாத்தின் எல்லையுமானது; இது வடபுற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ீழ்ப்புறத்தை ஆப்ரானுக்கும் தமஸ்குவுக்கும் நடுவாகவும், கீலேயாத்துக்கும் யோர்தானின் ஓரமான இஸ்ரவேல் தேசத்துக்கும் நடுவாகவும் கீழ்க்கடல்மட்டும் இருக்கும் எல்லையாய் அளப்பீர்களாக; இது கீழ்ப்புற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ீழ்ப்புறத்தை ஆப்ரானுக்கும் தமஸ்குவுக்கும் நடுவாகவும், கீலேயாத்துக்கும் யோர்தானின் ஓரமான இஸ்ரவேல் தேசத்துக்கும் நடுவாகவும் கீழ்க்கடல்மட்டும் இருக்கும் எல்லையாய் அளப்பீர்களாக; இது கீழ்ப்புற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மூலையான தென்புறம் தாமார் துவக்கி, காதேசிலுள்ள சண்டைமூட்டுதலின் தண்ணீர்கள்மட்டாகவும், ஆறுமட்டாகவும், பெரிய சமுத்திரமட்டாகவும் இருப்பது, இது தென்மூலையான தென்புற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மூலையான தென்புறம் தாமார் துவக்கி, காதேசிலுள்ள சண்டைமூட்டுதலின் தண்ணீர்கள்மட்டாகவும், ஆறுமட்டாகவும், பெரிய சமுத்திரமட்டாகவும் இருப்பது, இது தென்மூலையான தென்புற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ற்புறம் அந்த எல்லைதுவக்கி ஆமாத்துக்கு எதிராக வந்து சேருமட்டும் இருக்கிற பெரிய சமுத்திரமே; இது மேற்புற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ற்புறம் அந்த எல்லைதுவக்கி ஆமாத்துக்கு எதிராக வந்து சேருமட்டும் இருக்கிற பெரிய சமுத்திரமே; இது மேற்புற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தேசத்தை நீங்கள் இஸ்ரவேல் கோத்திரங்களின்படியே உங்களுக்குள்ளே பங்கிட்டுக்கொள்வீர்கள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ியன் எந்தக் கோத்திரத்தோடே தங்கியிருக்கிறானோ, அதிலே அவனுடைய சுதந்தரத்தை அவனுக்குக் கொடுக்கக்கடவீ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ியன் எந்தக் கோத்திரத்தோடே தங்கியிருக்கிறானோ, அதிலே அவனுடைய சுதந்தரத்தை அவனுக்குக் கொடுக்கக்கடவீர்கள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7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తడు మందిరపు గుమ్మమునకు నన్ను తోడుకొని... వచ్చెను; మందిరము తూర్పుముఖముగా ఉండెను, నేను చూడ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దిరపు గడపక్రిందనుండి నీళ్లు ఉబికి తూర్పుగా పారుచుండెను. ఆ నీళ్లు బలిపీఠమునకు దక్షిణ ముగా మందిర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డిప్రక్కను క్రిందనుండి పారుచుండె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పిమ్మట ఆయన ఉత్తరపు గుమ్మపు మార్గముగా నన్ను నడిపించి చుట్టు త్రిప్పి తూర్పునకు పోవుదార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యటిగుమ్మమునకు తోడుకొని వచ్చెను. నేను చూడగా అచ్చట గుమ్మపు కుడిప్రక్కను నీళ్లు ఉబికి పారుచ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ఆ మనుష్యుడు కొలనూలు చేత పట్టుకొని తూర్పు మార్గ మున బయలు వెళ్లి వెయ్యి మూరలు కొలిచి ఆ నీళ్లగ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నడిపింపగా నీళ్లు చీలమండ లోత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​ఆయన మరి వెయ్యి మూరలు కొలిచి నీళ్లగుండ నన్ను నడిపింపగా నీళ్లు మోకాళ్ల లోతుండెను, ఇంక ఆయ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ెయ్యిమూరలు కొలిచి నీళ్లగుండ నన్ను నడిపింపగా నీళ్లు మొల లోత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​ఆయన ఇంకను వెయ్యి మూరలు కొలువగా నీళ్లు మిక్కిలి లోతై నేను దాట లేనంత నది కనబడెను, దాట వీలులేకుం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ఈదవలసినంత నీరుగల నదియ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అప్పుడాయన నాతో ఇట్లనెనునరపుత్రుడా, నీవు చూచితివిగదా అని చెప్పి నన్ను మరల నది యిద్దర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ోడుకొనివ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నేను తిరిగిరాగా నదీతీరమున ఇరు ప్రక్కల చెట్లు విస్తారముగా కనబ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ప్పుడాయన నాతో ఇట్లనెనుఈ నీళ్లు ఉబికి తూర్పుగానున్న ప్రదేశ మునకు పారి అరబాలోనికి దిగి సముద్రము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డును, అప్పుడు సముద్రపునీళ్లు మంచినీళ్లు అ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వడిగా పారు ఈ నది వచ్చుచోట్లనెల్ల జలచరములన్నియు బ్రదు కును. ఈ నీళ్లు అక్కడికి వచ్చుటవలన ఆ న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ంచి నీళ్లగును గనుక చేపలు బహు విస్తారములగును; ఈ నది యెక్కడికి పారునో అక్కడ సమస్తమును బ్రదు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మరియు దానియొద్ద ఏన్గెదీ పట్టణము మొదలుకొని ఏనెగ్లా యీము పట్టణమువరకును చేపలు పట్టువారు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క్కల నిలిచి వలలు వేయుదురు; మహాసముద్రములో నున్నట్లు సకల జాతి చేపలును దానియందు బహు విస్తార 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అయితే ఆ సముద్రపు బురద స్థలము లును ఊబిస్థలములును ఉప్పుగలవైయుండి బాగుకాక యు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దీతీరమున ఇరుప్రక్కల ఆహారమిచ్చు సకలజాతి వృక్షములు పెరుగును, వాటి ఆకులు వాడి పోవు, వాటి కాయ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ప్పటికిని రాలవు. ఈ నదినీరు పరిశుద్ధ స్థలములోనుండి పారుచున్నది గనుక ఆచెట్లు నెల నెలకు కాయలు కాయ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 పండ్లు ఆహారమునకును వాటి ఆకులు ఔషధమునకును వినియోగ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ప్రభువైన యెహోవా సెలవిచ్చునదేమనగా సరి హద్దులనుబట్టి ఇశ్రాయేలీయుల పండ్రెండు గోత్రముల ప్రకారము మీ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స్థ్యముగా పంచుకొనవలసిన భూమి యిది; యోసేపు సంతతికి రెండు భాగములియ్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నేను ప్రమాణముచేసి మీ పితరులకు ఈ దేశము ఇచ్చి తిని గనుక ఏమియు భేదములేకుండ మీలో ప్రతివాడును దానిల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స్థ్యమునొందును; ఈలాగున అది మీకు స్వాస్థ్యమ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ఉత్తర దిక్కున సెదాదునకు పోవు మార్గమున మహా సముద్రము మొదలుకొని హెత్లోనువరకు దేశమునకు సరిహ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అది హమాతునకును బేరోతా యునకును దమస్కు సరిహద్దునకును హమాతు సరిహద్దు నకును మధ్యనున్న సిబ్రయీమునక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వ్రాను సరిహద్దును ఆనుకొను మధ్యస్థలమైన హాజేరునకును వ్యాపిం 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పడమటి సరిహద్దు హసరేనాను అను దమస్కు సరిహద్దు పట్టణము, ఉత్తరపు సరిహద్దు హమాతు; ఇది మీకు ఉత్తరప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ిహ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తూర్పుదిక్కున హవ్రాను దమస్కు గిలాదులకును ఇశ్రాయేలీయుల దేశమునకును మధ్య యొర్దానునది సరిహద్ద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ును; సరిహద్దు మొదలుకొని తూర్పు సముద్రమువరకు దాని కొలువ వలెను; ఇది మీకు తూర్పు సరిహ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దక్షిణదిక్కున తామారు మొదలుకొని కాదేషునొద్దనున్న మెరీబా ఊటలవరకును నది మార్గమున మహాసముద్రమునకు మ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రిహద్దు పోవును; ఇది మీకు దక్షిణపు సరిహ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పశ్చిమదిక్కున సరిహద్దు మొదలుకొని హమాతునకు పోవు మార్గము వరకు మహాసముద్రము సరిహద్దుగా ఉండును; ఇద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ు పశ్చిమదిక్కు సరిహ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ఇశ్రాయేలీయుల గోత్రముల ప్రకారము ఈ దేశమును మీరు పంచుకొన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ీరు చీట్లువేసి మీకును మీలో నివసించి పిల్లలు కనిన పరదేశులకును స్వాస్థ్యములను విభజించు నప్పు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శ్రాయేలీయులలో దేశమందు పుట్టినవారినిగా ఆ పరదేశులను మీరు ఎంచవలెను, ఇశ్రాయేలు గోత్రికులతో పాటు తా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స్థ్యము నొందునట్లు మీవలె వారును చీట్లు వేయవ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ఏ గోత్రములో పరదేశులు కాపురముందురో ఆ గోత్ర భాగములో మీరు వారికి స్వాస్థ్యము ఇయ్యవలెను; ఇద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భువైన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ెజ్కేలు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2026-10-21T09:37:42Z</dcterms:created>
  <dcterms:modified xsi:type="dcterms:W3CDTF">2026-10-21T09:37:42Z</dcterms:modified>
  <dc:title>యెహెజ్కేలు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