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் தீர்க்கதரிசிகளாகிய தம்முடைய ஊழியக்காரரைக் கொண்டு உரைத்த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 தகப்பனாகிய மனாசே செய்ததுபோல,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வழியிலே நடவாமல், தன் பிதாக்களின் தேவனாகிய கர்த்தரை விட்டு வ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வழியிலே நடவாமல், தன் பிதாக்களின் தேவனாகிய கர்த்தரை விட்டு வ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மோனின் ஊழியக்காரர் அவனுக்கு விரோதமாய்க் கட்டுப்பாடு பண்ணி, ராஜாவை அவன் அரமனையிலே கொன்றுபோ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மோன் செய்த மற்ற வர்த்தமானங்கள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ஆலயத்தின் இரண்டு பிராகாரங்களிலும் வானத்தின் சேனைகளுக்கெல்லாம் பலிபீடங்களைக் கட்ட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--ನಾನು ಅವರಿಗೆ ಆಜ್ಞಾಪಿಸಿದ ಎಲ್ಲಾದರ ಪ್ರಕಾರವೂ ನನ್ನ ಸೇವಕನಾದ ಮೋಶೆಯು ಅವರಿಗೆ ಆಜ್ಞಾಪಿಸಿ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ದ ಪ್ರಕಾರವೂ ಮಾಡಿ ಅವುಗಳನ್ನು ಅವರು ಕೈಕೊಂಡರೆ ನಾನು ಅವರ ತಂದೆಗಳಿಗೆ ಕೊಟ್ಟ ದೇಶದೊಳಗಿಂದ ಅವರ ಪಾದ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ಕದಲುವಂತೆ ಮಾಡುವದಿಲ್ಲವೆ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ಅವರು ಕೇಳದೆ ಹೋದರು; ಕರ್ತನು ಇಸ್ರಾಯೇಲ್‌ ಮಕ್ಕಳ ಮುಂದೆ ನಾಶಮಾಡಿದ ಜನಾಂಗಗಳ ಕೆಟ್ಟತನಕ್ಕಿಂತ ಅಧಿಕ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ು ಮನಸ್ಸೆಯು ಅವರನ್ನು ಮಾರ್ಗ ತ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ಕರ್ತನು ಪ್ರವಾದಿಗಳಾದ ತನ್ನ ಸೇವಕರ ಮುಖಾಂತರ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ೆಹೂದದ ಅರಸನಾದ ಮನಸ್ಸೆಯು ತನ್ನ ಮುಂದೆ ಇದ್ದ ಅಮೋರಿಯರು ಮಾಡಿದ ಎಲ್ಲಕ್ಕಿಂತ ಕೆಟ್ಟದ್ದಾದ ಈ ಅಸಹ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ು. ಯೆಹೂದವನ್ನು ತನ್ನ ವಿಗ್ರಹಗಳಿಂದ ಪಾಪಮಾಡಿಸಿದನು. ಈ ಕಾರಣ ದಿಂದ ಇಸ್ರಾಯೇಲಿನ ದೇವರಾದ ಕರ್ತನು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ಗೋ, ನಾನು ಯೆರೂಸಲೇಮಿನ ಮೇಲೆಯೂ ಯೆಹೂದದ ಮೇಲೆಯೂ ಕೇಡನ್ನು ಬರಮಾಡುವೆನು; ಅದನ್ನು ಕೇಳುವವನ ಎರಡೂ ಕಿವ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ರಗುಟ್ಟ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ಯೆರೂಸಲೇಮಿನ ಮೇಲೆ ಸಮಾರ್ಯದ ನೂಲನ್ನೂ ಅಹಾಬನ ಮನೆಯ ಗಟ್ಟಿ ತೂಕವನ್ನೂ ಗುಂಡನ್ನೂ ಚಾಚುವೆನು; ತಟ್ಟೆ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ರಸಿ ಬೋರಲು ಹಾಕುವ ಹಾಗೆ ನಾನು ಯೆರೂಸಲೇಮನ್ನು ಒರಸ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ನಾನು ನನ್ನ ಬಾಧ್ಯತೆಗೆ ಉಳಿದಿರುವವರನ್ನು ಬಿಟ್ಟು ಬಿಟ್ಟು ಅವರನ್ನು ಶತ್ರುಗಳ ಕೈಗೆ ಒಪ್ಪಿಸ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ಮ್ಮ ಶತ್ರುಗಳಿಗೆ ಕೊಳ್ಳೆಯೂ ಸೂರೆಯೂ ಆಗಿ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ತಂದೆಗಳು ಐಗುಪ್ತ ದಿಂದ ಹೊರಟ ದಿವಸ ಮೊದಲುಗೊಂಡು ಇಂದಿನ ವರೆಗೂ ಅವರು ನನ್ನ ದೃಷ್ಟಿಯಲ್ಲಿ ಕೆಟ್ಟದ್ದನ್ನು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ಕೋಪವನ್ನು ಎಬ್ಬ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ಮನಸ್ಸೆಯು ಕರ್ತನ ದೃಷ್ಟಿಯಲ್ಲಿ ಕೇಡನ್ನು ಮಾಡಿದ್ದರಲ್ಲಿ ಯೆಹೂದವು ಪಾಪವನ್ನು ಮಾಡಲು ಪ್ರೇರೇಪಿಸಿದ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ದ ಹೊರತು ಅವನು ಯೆರೂಸಲೇಮನ್ನು ಒಂದು ಕೊನೆಯಿಂದ ಮತ್ತೊಂದು ಕೊನೆಯ ವರೆಗೂ ತಾನು ಬಹು ಹೆಚ್ಚಾಗಿ ಚೆಲ್ಲಿದ ನಿರಾಪರಾಧ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ದಿಂದ ತುಂಬ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ನಸ್ಸೆಯ ಇತರ ಕ್ರಿಯೆಗಳೂ ಅವನು ಮಾಡಿದ ಎಲ್ಲವೂ ಅವನು ಮಾಡಿದ ಪಾಪವೂ ಯೆಹೂದದ ಅರಸುಗಳ ವೃ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ನಸ್ಸೆಯು ತನ್ನ ಪಿತೃಗಳ ಸಂಗಡ ನಿದ್ರಿಸಿದನು ಅವನನ್ನು ಅವನ ಮನೆಯ ತೋಟವಾದ ಉಜ್ಜನ ತೋಟದಲ್ಲಿ ಹೂಣಿ ಟ್ಟರ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ಆಮೋನನು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ಮೋನನು ಆಳಲು ಆರಂಭಿಸಿದಾಗ ಇಪ್ಪತ್ತೆ ರಡು ವರುಷದವನಾಗಿದ್ದು ಯೆರೂಸಲೇಮಿನಲ್ಲಿ ಎರಡು ವರುಷ ಆಳಿದನು. ಅವನ ತಾಯ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ೊಟ್ಬಾ ಊರಿನವನಾದ ಹಾರೂಚನ ಮಗಳಾದ ಮೆಷುಲ್ಲೆ ಮೆತ್‌ ಎಂಬ ಹೆಸರುಳ್ಳ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ತನ್ನ ತಂದೆ ಯಾದ ಮನಸ್ಸೆಯು ಮಾಡಿದ ಹಾಗೆ ಕರ್ತನ ದೃಷ್ಟಿ ಯಲ್ಲಿ ಕೆಟ್ಟ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ು ತನ್ನ ಪಿತೃಗಳ ದೇವರಾದ ಕರ್ತನ ಮಾರ್ಗವ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ತಂದೆಯು ನಡೆದ ಎಲ್ಲಾ ಮಾರ್ಗದಲ್ಲಿ ನಡೆದು ತನ್ನ ತಂದೆಯು ಸೇವಿಸಿದ ವಿಗ್ರಹಗಳನ್ನು ತಾನೂ ಸೇವಿಸಿ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ಆಮೋನನ ಸೇವಕರು ಅವನ ಮೇಲೆ ಒಳಸಂಚು ಮಾಡಿ ಅರಸ ನನ್ನು ಅವನ ಮನೆಯಲ್ಲಿಯೇ ಕೊಂದು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ದೇಶದ ಜನರು ಅರಸನಾದ ಆಮೋನನ ಮೇಲೆ ಒಳಸಂಚು ಮಾಡಿದ ಎಲ್ಲರನ್ನು ಸಂಹರಿಸಿ ಅವನ ಮಗನಾದ ಯೋಷೀಯನನ್ನು ಅವನಿ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ನ್ನಾಗಿ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ಮೋನನು ಮಾಡಿದ ಅವನ ಇತರ ಕ್ರಿಯೆಗಳು ಯೆಹೂದದ ಅರಸುಗಳ ವೃ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 ಶವವನ್ನು ಉಜ್ಜನ ತೋಟದಲ್ಲಿದ್ದ ಸಮಾಧಿ ಯಲ್ಲಿ ಹೂಣಿಟ್ಟರು. ಅವನ ಮಗನಾದ ಯೋಷೀ ಯನು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ಮನಸ್ಸೆಯು ಆಳಲು ಆರಂಭಿಸಿದಾಗ ಹನ್ನೆರಡು ವರುಷದವನಾಗಿದ್ದು ಅವನು ಐವತ್ತೈದು ವರುಷ ಯೆರೂಸಲೇಮಿನಲ್ಲಿ ಆಳಿ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 ಹೆಸರು ಹೆಫ್ಚಿಬ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ಇಸ್ರಾಯೇಲಿನ ಮಕ್ಕಳ ಮುಂದೆ ಹೊರಡಿಸಿದ ಅನ್ಯ ಜನಾಂಗಗಳ ಅಸಹ್ಯವಾದವುಗಳ ಹಾಗೆಯೇ ಅವನು ಕರ್ತನ ದೃಷ್ಟ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ತನ್ನ ತಂದೆಯಾದ ಹಿಜ್ಕೀಯನು ನಾಶಮಾಡಿದ ಉನ್ನತ ಸ್ಥಳಗಳನ್ನು ತಿರಿಗಿ ಕಟ್ಟಿಸಿ ಬಾಳನಿಗೆ ಬಲಿಪೀಠ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ಮಾಡಿ ಇಸ್ರಾಯೇಲಿನ ಅರಸನಾದ ಅಹಾಬನು ಮಾಡಿದ ಹಾಗೆ ವಿಗ್ರಹದ ತೋಪನ್ನು ಮಾಡಿ ಆಕಾಶದ ಎಲ್ಲಾ ಸೈನ್ಯಕ್ಕೆ ಅಡ್ಡ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ಸೇವ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ಯೆರೂಸಲೇಮಿನಲ್ಲಿ ನನ್ನ ನಾಮವನ್ನು ಇರಿಸುವೆನೆಂದು ಕರ್ತನು ಯಾವದನ್ನು ಕುರಿತು ಹೇಳಿದ್ದನೋ ಆ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ಅವನು ಬಲಿಪೀಠಗಳ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ಮನೆಯ ಎರಡು ಅಂಗಳಗಳಲ್ಲಿ ಆಕಾಶದ ಎಲ್ಲಾ ಸೈನ್ಯಕ್ಕೋಸ್ಕರ ಬಲಿಪೀಠಗಳ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ತನ್ನ ಮಗನನ್ನು ಬೆಂಕಿಯಲ್ಲಿ ದಾಟುವಂತೆ ಮಾಡಿದನು; ಮೇಘ ಮಂತ್ರ ಗಳನ್ನೂ ಸರ್ಪಮಂತ್ರಗಳನ್ನೂ ಮಾಡಿದನು; ಯಕ್ಷಿಣ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ರರ ಬಳಿಯಲ್ಲೂ ಮಂತ್ರಜ್ಞರ ಬಳಿಯಲ್ಲೂ ವಿಚಾರಿ ಸಿದನು; ಕರ್ತನಿಗೆ ಕೋಪವನ್ನು ಎಬ್ಬಿಸಲು ಆತನ ದೃಷ್ಟಿಯಲ್ಲಿ ಅತ್ಯ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ತನವ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ಈ ಮನೆಯಲ್ಲಿಯೂ ಇಸ್ರಾಯೇಲಿನ ಸಕಲ ಗೋತ್ರಗಳ ಲ್ಲಿಯೂ ನಾನು ಆದುಕೊಂಡ ಯೆರೂಸಲೇಮಿನ ಲ್ಲಿಯೂ ನನ್ನ ನಾಮ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ಗಯುಗಕ್ಕೂ ಇರುವಂತೆ ಮಾಡುವೆನೆಂದು ಕರ್ತನು ದಾವೀದನಿಗೂ ಅವನ ಮಗನಾದ ಸೊಲೊಮೋನನಿಗೂ ಯಾವದನ್ನು ಕುರಿತು ಹೇಳಿದ್ದನೋ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ತಾನು ಮಾಡಿದ ತೋಪಿನ ಕೆತ್ತಿದ ವಿಗ್ರಹವ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2026-10-20T05:18:37Z</dcterms:created>
  <dcterms:modified xsi:type="dcterms:W3CDTF">2026-10-20T05:18:37Z</dcterms:modified>
  <dc:title>2 ಅರಸುಗಳು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