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 அல்லவோ எழுதியிருக்கிற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உம்ரியும் அவனோடேகூட இஸ்ரவேல் அனைத்தும் கிபெத்தோனிலிருந்து வந்து, திர்சாவை முற்றிக்கை போட்டா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 ஜனங்கள் பலத்துப் போனார்கள்; திப்னி செத்துப்போனான்; உம்ரி அரசாண்டா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ன் சமாரியாவிலே கட்டின பாகாலின் கோவிலில் பாகாலுக்குப் பலிபீடத்தை எடுப்பித்தா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4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১ রাজাবলি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প্রভু যা যা অনুচিত হলে ঘোষণা করেছিলেন, রাজা অম্রি ঠিক সেইগুলোই করেছিলেন| তাঁর আগে য়ে সব রাজা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ত্ব করেছিলেন তিনি তাঁদের চেয়েও খারাপ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নবাটের পুত্র যারবিয়াম য়ে সব পাপ করেছিলেন তিনিও ঠিক সেই পাপগুলো করেছিলেন এবং তিনি ইস্রায়ে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দেরও পাপের কারণ হয়েছিলেন| অতএব তাঁরা ইস্রায়েলের ঈশ্বর প্রভুকে ক্রুদ্ধ করে তুলেছিলেন কারণ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র্থহীন, মূল্যহীন মূর্ত্তিসমূহের পূজা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অম্রি সম্পর্কে আর সব কিছু তিনি যা যা উল্লেখয়োগ্য কাজ করেছিলেন ‘ইস্রায়েলের রাজাদের ইতিহা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রন্থে লিপিবদ্ধ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প্রভু তখন হনানির পুত্র য়েহূর সঙ্গে কথা বললেন এবং রাজা বাশার বিরুদ্ধে কথা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তিনি বললেন, “আমি তোমাকে ধূলো থেকে উঠিযে এনে ইস্রায়েলে আমার লোকদের নেতা করেছিলাম| কিন্তু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বিয়ামের আচরণ অনুসরণ করেছ| আমার ইস্রায়েলের লোকদের পাপাচরণের কারণ হয়েছ এবং তারা তাদের পাপ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কে ক্রুদ্ধ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ই বাশা, আমি তোমাকে এবং তোমার পরিবারকে ধ্বংস করব| নবাটের পুত্র যারবিয়ামের পরিবারের য়ে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য়েছিল তোমাদেরও তাই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মার পরিবারের সবাই শহরের পথেঘাটে মারা পড়বে, কুকুরে তাদের মৃতদেহ ছিঁড়ে খাবে| অন্যরা মাঠেঘা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 পড়ে থাকবে| চিল শকুনী তাদের মৃতদেহ ঠো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বাশা ও তাঁর উল্লেখয়োগ্য কীর্তির সব কিছুই ‘ইস্রায়েলের রাজাদের ইতিহাস’ গ্রন্থে লিপিবদ্ধ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বাশার মৃত্যুর পর তাঁকে তির্সাতে সমাধিস্থ করা হল| এরপর তাঁর পুত্র এলা নতুন রাজা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যারবিয়ামের পরিবারের মতোই বাশাও প্রভুর বিরুদ্ধে বহু পাপাচরণ করে, যার ফরে প্রভু তার প্রতি ক্রু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ন এবং ভাববাদী য়েহূকে বাশার পরিণতির কথা জানিয়ে দেন| বাশা যারবিয়ামের পরিবারের সবাইকে হত্যা ক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ও প্রভু তাঁর প্রতি ক্রুদ্ধ হ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আসার যিহূদার রাজত্বের 26 বছরের মাথায় বাশার পুত্র এলা ইস্রায়েলের নতুন রাজা হলেন| এলা তির্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ছর রাজত্ব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সিম্রি ছিলেন এলার অধীনস্থ একজন রাজকর্মচারী| সিম্রি এলার অর্ধেক রথ বাহিনীর সেনাপতি ছিলেন| সি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লার বিরুদ্ধে চক্রান্ত করেছিলেন|রাজা এলা তখন অর্সার বাড়িতে বসে দ্রাক্ষারস পান করছিলেন| অর্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সার প্রাসাদরক্ষক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সিম্রি সে সময় ঐ বাড়িতে ঢুকে এলাকে হত্যা করেন| যিহূদাতে আসার রাজত্বের 27 বছরের মাথায় এই ঘট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টে| সিম্রি এলার পরে ইস্রায়েলের নতুন রাজা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সিম্রি ইস্রায়েলের নতুন রাজা হবার পর তিনি একে একে বাশার পরিবারের সকলকে হত্যা করলেন, কাউকে রেহা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লেন না| সিম্রি বাশার বন্ধু-বান্ধবদেরও সবাইকে হত্যা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প্রভু য়েভাবে ভাববাদী য়েহূর কাছে বাশার মৃত্যু সম্পর্কে ভাববাণী করেছিলেন ঠিক সে ভাবেই বাশা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রিবারের সকলের মৃত্যু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বাশা ও তাঁর পুত্র এলার পাপাচরণের জন্যই এই ঘটনা ঘটলো| তাঁরা শুধু নিজেরাই পাপ করেন নি, ইস্রায়ে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দেরও পাপাচরণে বাধ্য করেছিলেন| য়ে কারণে প্রভু তাদের ওপর ক্রুদ্ধ হয়েছিলেন| এছাড়াও তারা মূর্ত্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জা করতেন বলে প্রভু ক্রুদ্ধ হ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এলা আর যা কিছু করেছিলেন তা ‘ইস্রায়েলের রাজাদের ইতিহাস’ গ্রন্থে লিপিবদ্ধ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যিহূদাতে আসার রাজত্বের 27 তম বছরে সিম্রি ইস্রায়েলের রাজা হলেন| সিম্রি মাত্র 7 দিনে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সাতে রাজত্ব করেছিলেন| পলেষ্টীয় অধিকৃত গিব্বথোনের কাছে ইস্রায়েলের সেনাবাহিনী তখন 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ড়েছিল| তারা সে সময় যুদ্ধের জন্য প্রস্তুত হচ্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তাদের কানে এলো সিম্রি ইস্রায়েলের রাজার বিরুদ্ধে চক্রান্ত করে তাঁকে হত্যা করেছেন| ত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র সমস্ত বাসিন্দা সেই শিবিরেই সেনাপতি অম্রিকে ইস্রায়েলের রাজা হিসেবে ঠিক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খন অম্রি ও ইস্রায়েলের সবাই গিব্বথোন থেকে এসে তির্সা আক্রমণ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সিম্রি যখন বুঝতে পারলেন তির্সা শত্রুপক্ষের দখলে চলে গেছে, তখন তিনি রাজপ্রাসাদে নিজেকে বন্ধ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সাদে আগুন লাগিয়ে আত্মহত্যা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সিম্রিও যারবিয়ামের মতোই প্রভুর অনভিপ্রেত পাপাচরণ করেছিলেন ও ইস্রায়েলের লোকদের পারকার্য়্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ণ হয়েছিলেন| আর এই পাপের জন্যই সিম্রির মৃত্যু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সিম্রির গল্প, তাঁর চক্রান্ত ও অন্যান্য যা কিছু তিনি করেছিলেন তা ‘ইস্রায়েলের রাজাদের ইতিহা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রন্থে লিপিবদ্ধ আছে| সিম্রি রাজা এলার বিরুদ্ধে বিদ্রোহ করার পর কি হয়েছিল সেই কথাও এই গ্রন্থে লে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সে সময়ে ইস্রায়েলের বাসিন্দারা দুটি দলে ভাগ হয়ে গিয়েছিল| অর্ধেক লোক চাইছিল গীনতের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ব্নিকে রাজা করতে, বাকী অর্ধেক ছিল অম্রির অনুগা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অম্রির সমর্থকরা বেশী শক্তিশালী হওয়ায় তিব্নি নিহত হলেন এবং অম্রি নতুন রাজা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আসা যিহূদায় রাজত্ব করার 31 বছরের মাথায় অম্রি ইস্রায়েলের রাজা হন| তিনি 12 বছর ইস্রায়েল শা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 তার মধ্যে 6 বছর তিনি তির্সা শহর থেকে রাজত্ব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অম্রি 150 পাউণ্ড রূপো দিয়ে শেমরের কাছ থেকে শমরিয়া পাহাড়টি কিনে সেখানে একটি শহর বা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হাড়ের আগের মালিক শেমরের নামেই তিনি ঐ শহরটির নাম শমরিয়া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অম্রির মৃত্যুর পর তাঁকে শমরিয়া শহরেই সমাধিস্থ করা হল| তাঁরপর তাঁর পুত্র আহাব নতুন রাজা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আসার যিহূদার রাজত্ব কালের 38 বছরের সময়ে অম্রির পুত্র আহাব ইস্রায়েলের রাজা হন| আহাব শমরিয়া শহ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22 বছর ইস্রায়েল শাসন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আহাব তাঁর আগের রাজাদের তুলনায় আরো খারাপ ছিলেন| প্রভু যা কিছু অন্যায বলে ঘোষণা করেছিলেন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গুলোই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নবাটের পুত্র যারবিয়ামের মতো পাপাচরণ করেও আহাব ক্ষান্ত হন নি, উপরন্তু তিনি সীদোনীয় 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ত্‌বালের কন্যা ঈষেবলকে বিয়ে করেছিলেন| এরপর আহাব বাল মূর্ত্তির পূজা করতে শুরু করেন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শমরিয়া শহরে বাল পূজার জন্য একটা মন্দির করে সেখানে বেদী বানিয়ে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আশেরার আরাধনার জন্যও তিনি একটি খুঁটি পুঁতে দিয়েছিলেন| ইস্রায়েলে তাঁর আগে অন্য য়ে সব রাজা শা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 তাঁদের তুলনায় প্রভু ইস্রায়েলের ঈশ্বরকে ক্রুদ্ধ করার মতো আহাব অনেক বেশী পাপকার্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আহাবের শাসন কালে বৈথেলের হীযেল য়িরীহো শহরটি পুননির্মাণ করেছিলেন| এই কাজের ফলস্বরূপ হীযেল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য়ে শহরটি বানানোর কাজ শুরু করেন, সে সময় তাঁর বড় ছেলে অবীরাম মারা যায়| আর শহরের তোরণ বসানোর কা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ষ হলে হীযেলের ছোট ছেলে সগুবেরও মৃত্যু হল| নূনের পুত্র যিহোশূযের মাধ্যমে প্রভু য়ে ভাবে ভাববা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 ঠিক সে ভাবেই এই সব ঘটে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6]]></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2026-10-20T09:56:21Z</dcterms:created>
  <dcterms:modified xsi:type="dcterms:W3CDTF">2026-10-20T09:56:21Z</dcterms:modified>
  <dc:title>১ রাজাবলি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