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presProps" Target="presProps.xml"/>
  <Relationship Id="rId98" Type="http://schemas.openxmlformats.org/officeDocument/2006/relationships/viewProps" Target="viewProps.xml"/>
  <Relationship Id="rId9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லொமோன் தன் அரமனை முழுதையும் கட்டிமுடிக்க பதின்மூன்று வருஷம் சென்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லீபனோன் வனம் என்னும் மாளிகையையும் கட்டினான்; அது நூறு முழ நீளமும், ஐம்பதுமுழ அகலமும், முப்பதுமுழ உயரமுமாயிருந்தது; அதைக் கேதுருமர உத்திரங்கள் பாவப்பட்ட கேதுருமரத்தூண்களின் நாலு வரிசைகளின்மேல் கட்ட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லீபனோன் வனம் என்னும் மாளிகையையும் கட்டினான்; அது நூறு முழ நீளமும், ஐம்பதுமுழ அகலமும், முப்பதுமுழ உயரமுமாயிருந்தது; அதைக் கேதுருமர உத்திரங்கள் பாவப்பட்ட கேதுருமரத்தூண்களின் நாலு வரிசைகளின்மேல் கட்ட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வ்வொரு வரிசைக்குப் பதினைந்து தூண்களாக நாற்பத்தைந்து தூண்களின் மேல் வைக்கப்பட்ட உத்திரங்களின் மேல் கேதுருக்களால் மச்சுப்பாவி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வ்வொரு வரிசைக்குப் பதினைந்து தூண்களாக நாற்பத்தைந்து தூண்களின் மேல் வைக்கப்பட்ட உத்திரங்களின் மேல் கேதுருக்களால் மச்சுப்பாவிய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ூன்று வரிசை ஜன்னல்கள் இருந்தது; மூன்று வரிசையிலும் ஜன்னல்கள், ஒன்றுக்கொன்று எதிராய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்னல்களின் வாசல்களும் சட்டங்களும் எல்லாம் சதுரமாயிருந்தது; மூன்று வரிசையிலும் ஜன்னல்கள், ஒன்றுக்கொன்று எதிராய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்னல்களின் வாசல்களும் சட்டங்களும் எல்லாம் சதுரமாயிருந்தது; மூன்று வரிசையிலும் ஜன்னல்கள், ஒன்றுக்கொன்று எதிராய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ஐம்பதுமுழ நீளமும் முப்பதுமுழ அகலமுமான மண்டபத்தையும் தூண்கள் நிறுத்திக் கட்டினான்; அந்த மண்டபமும், அதின் தூண்களும், உத்திரங்களும், மாளிகையின் தூண்களும் உத்திரங்களும் எதிரா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ஐம்பதுமுழ நீளமும் முப்பதுமுழ அகலமுமான மண்டபத்தையும் தூண்கள் நிறுத்திக் கட்டினான்; அந்த மண்டபமும், அதின் தூண்களும், உத்திரங்களும், மாளிகையின் தூண்களும் உத்திரங்களும் எதிராய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ன் இருந்து நியாயம் தீர்க்கிறதற்கு நியாயாசனம் போட்டிருக்கும் ஒரு நியாயவிசாரணை மண்டபத்தையும் கட்டி, அதின் ஒருபக்கம் துவக்கி மறுபக்கமட்டும் கேதுருப்பலகைகளால் தளவரிசைப் படுத்த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ன் இருந்து நியாயம் தீர்க்கிறதற்கு நியாயாசனம் போட்டிருக்கும் ஒரு நியாயவிசாரணை மண்டபத்தையும் கட்டி, அதின் ஒருபக்கம் துவக்கி மறுபக்கமட்டும் கேதுருப்பலகைகளால் தளவரிசைப் படுத்த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ாசம்பண்ணும் அவனுடைய அரமனை மண்டபத்திற்குள்ளே அதேமாதிரியாகச் செய்யப்பட்ட வேறொரு மண்டபமும் இருந்தது. சாலொமோன் விவாகம்பண்ணின பார்வோனின் குமாரத்திக்கும் அந்த மண்டபத்தைப்போல ஒரு மாளிகையைக் கட்டுவி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ாசம்பண்ணும் அவனுடைய அரமனை மண்டபத்திற்குள்ளே அதேமாதிரியாகச் செய்யப்பட்ட வேறொரு மண்டபமும் இருந்தது. சாலொமோன் விவாகம்பண்ணின பார்வோனின் குமாரத்திக்கும் அந்த மண்டபத்தைப்போல ஒரு மாளிகையைக் கட்டுவி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ெல்லாம், உள்ளும் புறம்பும், அஸ்திபாரமுதல் மேல்திரணைகள்மட்டும், வெளியே இருக்கும் பெரிய முற்றம்வரைக்கும், அளவுபடி வெட்டி வாளால் அறுக்கப்பட்ட விலையேறப்பெற்ற கற்களால் செய்யப்பட்ட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ெல்லாம், உள்ளும் புறம்பும், அஸ்திபாரமுதல் மேல்திரணைகள்மட்டும், வெளியே இருக்கும் பெரிய முற்றம்வரைக்கும், அளவுபடி வெட்டி வாளால் அறுக்கப்பட்ட விலையேறப்பெற்ற கற்களால் செய்யப்பட்ட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ெல்லாம், உள்ளும் புறம்பும், அஸ்திபாரமுதல் மேல்திரணைகள்மட்டும், வெளியே இருக்கும் பெரிய முற்றம்வரைக்கும், அளவுபடி வெட்டி வாளால் அறுக்கப்பட்ட விலையேறப்பெற்ற கற்களால் செய்யப்பட்ட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ஸ்திபாரம் பத்துமுழக் கற்களும், எட்டுமுழக் கற்களுமான விலையேறப்பெற்ற பெரிய கற்களாய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மேல் உயர அளவுபடி பணிப்படுத்தின விலையேறப்பெற்ற கற்களும், கேதுருமரங்களும் வைக்கப்பட்ட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ரிய முற்றத்திற்குச் சுற்றிலும் மூன்று வரிசைக் கேதுருமர உத்திரங்களாலும் ஒரு வரிசை பணிப்படுத்தின கற்களாலும் செய்யப்பட்டிருந்தது; கர்த்தருடைய ஆலயத்தின் உட்பிராகாரத்திற்கும், அதின் முன்மண்டபத்திற்கும் அப்படியே செய்யப்பட்ட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ரிய முற்றத்திற்குச் சுற்றிலும் மூன்று வரிசைக் கேதுருமர உத்திரங்களாலும் ஒரு வரிசை பணிப்படுத்தின கற்களாலும் செய்யப்பட்டிருந்தது; கர்த்தருடைய ஆலயத்தின் உட்பிராகாரத்திற்கும், அதின் முன்மண்டபத்திற்கும் அப்படியே செய்யப்பட்ட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வாகிய சாலொமோன் ஈராம் என்னும் ஒருவனைத் தீருவிலிருந்து அழைப்பி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ன் நப்தலி கோத்திரத்தாளாகிய ஒரு கைம்பெண்ணின் மகன்; இவன் தகப்பன் தீருநகரத்தானான கன்னான்; இவன் சகலவித நீதி வெண்கலவேலையையும் செய்யத்தக்க யுக்தியும் புத்தியும் அறிவும் உள்ளவனாயிருந்தான்; இவன் ராஜாவாகிய சாலொமோனிடத்தில் வந்து, அவன் வேலையையெல்லாம் செய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ன் நப்தலி கோத்திரத்தாளாகிய ஒரு கைம்பெண்ணின் மகன்; இவன் தகப்பன் தீருநகரத்தானான கன்னான்; இவன் சகலவித நீதி வெண்கலவேலையையும் செய்யத்தக்க யுக்தியும் புத்தியும் அறிவும் உள்ளவனாயிருந்தான்; இவன் ராஜாவாகிய சாலொமோனிடத்தில் வந்து, அவன் வேலையையெல்லாம் செய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ன் நப்தலி கோத்திரத்தாளாகிய ஒரு கைம்பெண்ணின் மகன்; இவன் தகப்பன் தீருநகரத்தானான கன்னான்; இவன் சகலவித நீதி வெண்கலவேலையையும் செய்யத்தக்க யுக்தியும் புத்தியும் அறிவும் உள்ளவனாயிருந்தான்; இவன் ராஜாவாகிய சாலொமோனிடத்தில் வந்து, அவன் வேலையையெல்லாம் செய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இரண்டு வெண்கலத் தூண்களை உண்டாக்கினான்; ஒவ்வொரு தூண் பதினெட்டு முழ உயரமும், ஒவ்வொரு தூணின் சுற்றளவு பன்னிரண்டு முழ நூலளவுமாய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இரண்டு வெண்கலத் தூண்களை உண்டாக்கினான்; ஒவ்வொரு தூண் பதினெட்டு முழ உயரமும், ஒவ்வொரு தூணின் சுற்றளவு பன்னிரண்டு முழ நூலளவுமாய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த் தூண்களுடைய தலைப்பில் வைக்க, வெண்கலத்தால் வார்க்கப்பட்ட இரண்டு கும்பங்களை உண்டாக்கினான்; ஒவ்வொரு கும்பமும் ஐந்துமுழ உயரமாய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த் தூண்களுடைய தலைப்பில் வைக்க, வெண்கலத்தால் வார்க்கப்பட்ட இரண்டு கும்பங்களை உண்டாக்கினான்; ஒவ்வொரு கும்பமும் ஐந்துமுழ உயரமா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ூண்களுடைய முனையின்மேலுள்ள கும்பங்களுக்கு வலைபோன்ற பின்னல்களும், சங்கிலிபோன்ற தொங்கல்களும், ஒவ்வொரு கும்பத்திற்கும் எவ்வேழாக இ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ூண்களுடைய முனையின்மேலுள்ள கும்பங்களுக்கு வலைபோன்ற பின்னல்களும், சங்கிலிபோன்ற தொங்கல்களும், ஒவ்வொரு கும்பத்திற்கும் எவ்வேழாக இ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ூண்களைப் பண்ணின விதமாவது: தலைப்பின்மேலுள்ள கும்பங்களை மூடும்படிக்கு, கும்பங்கள் ஒவ்வொன்றிலும் பின்னலின்மேல் சுற்றிலும் இரண்டு வரிசை மாதளம்பழங்களைச் செய்வி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ூண்களைப் பண்ணின விதமாவது: தலைப்பின்மேலுள்ள கும்பங்களை மூடும்படிக்கு, கும்பங்கள் ஒவ்வொன்றிலும் பின்னலின்மேல் சுற்றிலும் இரண்டு வரிசை மாதளம்பழங்களைச் செய்வி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ண்டபத்தின் முன்னிருக்கும் அந்தத் தூண்களுடைய தலைப்பின்மேலுள்ள கும்பங்கள் லீலி புஷ்பங்களின் வேலையும், நாலுமுழ உயரமுமாயி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ரண்டு தூண்களின்மேலுமுள்ள கும்பங்களில் செய்யப்பட்ட பின்னலுக்கு அருகே இருந்த இடத்தில் விம்மிய இரு நூறு மாதளம்பழங்களின் வரிசைகள் சுற்றிலும் இருந்தது; மற்றக் கும்பத்திலும் அப்படியே இ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ரண்டு தூண்களின்மேலுமுள்ள கும்பங்களில் செய்யப்பட்ட பின்னலுக்கு அருகே இருந்த இடத்தில் விம்மிய இரு நூறு மாதளம்பழங்களின் வரிசைகள் சுற்றிலும் இருந்தது; மற்றக் கும்பத்திலும் அப்படியே இ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ூண்களை தேவாலய வாசல் மண்டபத்தில் நிறுத்தினான்; அவன் வலது புறத்தில் நிறுத்தின தூணுக்கு யாகீன் என்றும், இடதுபுறத்தில் நிறுத்தின தூணுக்கு போவாஸ் என்றும் பேரி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ூண்களை தேவாலய வாசல் மண்டபத்தில் நிறுத்தினான்; அவன் வலது புறத்தில் நிறுத்தின தூணுக்கு யாகீன் என்றும், இடதுபுறத்தில் நிறுத்தின தூணுக்கு போவாஸ் என்றும் பேரிட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ூண்களுடைய சிகரத்தில் லீலி புஷ்பவேலை செய்யப்பட்டிருந்தது; இவ்விதமாய்த் தூண்களின் வேலை முடி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ெண்கலக் கடல் என்னும் தொட்டியையும் வார்ப்பித்தான்; சுற்றிலும் சக்கராகாரமான அதினுடைய ஒரு விளிம்பு தொடங்கி மறுவிளிம்புமட்டும், அகலம் பத்துமுழமும், உயரம் ஐந்துமுழமும், சுற்றளவு முப்பதுமுழ நூலளவுமாயி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ெண்கலக் கடல் என்னும் தொட்டியையும் வார்ப்பித்தான்; சுற்றிலும் சக்கராகாரமான அதினுடைய ஒரு விளிம்பு தொடங்கி மறுவிளிம்புமட்டும், அகலம் பத்துமுழமும், உயரம் ஐந்துமுழமும், சுற்றளவு முப்பதுமுழ நூலளவுமாய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க் கடல்தொட்டியைச் சுற்றி விளிம்புக்குக் கீழே அதைச் சுற்றிலும் மொக்குகள் ஒவ்வொரு முழத்திற்குப் பத்து பத்தாகச் செய்யப்பட்டிருந்தது; வார்க்கப்பட்ட அந்த மொக்குகளின் வரிசைகள் இரண்டும் தொட்டியோடு ஒன்றாய் வார்க்கப்பட்டி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க் கடல்தொட்டியைச் சுற்றி விளிம்புக்குக் கீழே அதைச் சுற்றிலும் மொக்குகள் ஒவ்வொரு முழத்திற்குப் பத்து பத்தாகச் செய்யப்பட்டிருந்தது; வார்க்கப்பட்ட அந்த மொக்குகளின் வரிசைகள் இரண்டும் தொட்டியோடு ஒன்றாய் வார்க்கப்பட்டி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ு பன்னிரண்டு ரிஷபங்களின்மேல் நின்றது; அவைகளில் மூன்று வடக்கேயும், மூன்று மேற்கேயும், மூன்று தெற்கேயும், மூன்று கிழக்கேயும் நோக்கியிருந்தது; கடல்தொட்டி ரிஷபங்களின் மேலாகாவும், அவைகளின் பின்புறங்களெல்லாம் உள்ளாகவும் இ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ு பன்னிரண்டு ரிஷபங்களின்மேல் நின்றது; அவைகளில் மூன்று வடக்கேயும், மூன்று மேற்கேயும், மூன்று தெற்கேயும், மூன்று கிழக்கேயும் நோக்கியிருந்தது; கடல்தொட்டி ரிஷபங்களின் மேலாகாவும், அவைகளின் பின்புறங்களெல்லாம் உள்ளாகவும் இ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ு பன்னிரண்டு ரிஷபங்களின்மேல் நின்றது; அவைகளில் மூன்று வடக்கேயும், மூன்று மேற்கேயும், மூன்று தெற்கேயும், மூன்று கிழக்கேயும் நோக்கியிருந்தது; கடல்தொட்டி ரிஷபங்களின் மேலாகாவும், அவைகளின் பின்புறங்களெல்லாம் உள்ளாகவும் இ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கனம் நாலு விரற்கடையும், அதின் விளிம்பு பானபாத்திரத்தின் விளிம்புபோலும், லீலிபுஷ்பம்போலும் இருந்தது; அது இரண்டாயிரம் குடம் தண்ணீர் பிடிக்க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கனம் நாலு விரற்கடையும், அதின் விளிம்பு பானபாத்திரத்தின் விளிம்புபோலும், லீலிபுஷ்பம்போலும் இருந்தது; அது இரண்டாயிரம் குடம் தண்ணீர் பிடிக்க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த்து வெண்கல ஆதாரங்களையும் செய்தான்; ஒவ்வொரு ஆதாரம் நாலுமுழ நீளமும், நாலுமுழ அகலமும், மூன்று முழ உயரமுமாயி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த்து வெண்கல ஆதாரங்களையும் செய்தான்; ஒவ்வொரு ஆதாரம் நாலுமுழ நீளமும், நாலுமுழ அகலமும், மூன்று முழ உயரமுமாயி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ஆதாரங்களின் வேலைப்பாடு என்னவெனில், அவைகளுக்குச் சவுக்கைகள் உண்டாயிருந்தது; சவுக்கைகளோ சட்டங்களின் நடுவில் இ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ட்டங்களுக்கு நடுவே இருக்கிற அந்தச் சவுக்கைகளில் சிங்கங்களும், காளைகளும், கேருபீன்களும், சட்டங்களுக்கு மேலாக ஒரு திரணையும், சிங்கங்களுக்கும் காளைகளுக்கும் கீழாக சாய்வான வேலைப்பாடுள்ள ஜலதாரைகளும் அதனோடே இரு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ட்டங்களுக்கு நடுவே இருக்கிற அந்தச் சவுக்கைகளில் சிங்கங்களும், காளைகளும், கேருபீன்களும், சட்டங்களுக்கு மேலாக ஒரு திரணையும், சிங்கங்களுக்கும் காளைகளுக்கும் கீழாக சாய்வான வேலைப்பாடுள்ள ஜலதாரைகளும் அதனோடே இருந்த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வ்வொரு ஆதாரத்திற்கு நாலு வெண்கல உருளைகளும், வெண்கலத் தட்டுகளும் அதின் நான்கு கோடிகளுக்கு அச்சுகளும் இருந்தது; கொப்பரையின் கீழிருக்க, அந்தக் கொம்மைகள் ஒவ்வொன்றும் வார்ப்பு வேலையாக ஜலதாரைகளுக்கு நேராயிருந்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வ்வொரு ஆதாரத்திற்கு நாலு வெண்கல உருளைகளும், வெண்கலத் தட்டுகளும் அதின் நான்கு கோடிகளுக்கு அச்சுகளும் இருந்தது; கொப்பரையின் கீழிருக்க, அந்தக் கொம்மைகள் ஒவ்வொன்றும் வார்ப்பு வேலையாக ஜலதாரைகளுக்கு நேராயிருந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ிரணைகளுக்குள்ளான அதின் வாய் மேலாக ஒருமுழம் உயர்ந்திருந்தது; அதின் வாய் ஒன்றரைமுழ சக்கராகாரமும் தட்டையுமாய், அதின் வாயின்மேல் சித்திரங்களும் செய்யப்பட்டிருந்தது; அவைகளின் சவுக்கைகள் வட்டமாயிராமல் சதுரமாயிருந்த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ிரணைகளுக்குள்ளான அதின் வாய் மேலாக ஒருமுழம் உயர்ந்திருந்தது; அதின் வாய் ஒன்றரைமுழ சக்கராகாரமும் தட்டையுமாய், அதின் வாயின்மேல் சித்திரங்களும் செய்யப்பட்டிருந்தது; அவைகளின் சவுக்கைகள் வட்டமாயிராமல் சதுரமாயிருந்த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ிரணைகளுக்குள்ளான அதின் வாய் மேலாக ஒருமுழம் உயர்ந்திருந்தது; அதின் வாய் ஒன்றரைமுழ சக்கராகாரமும் தட்டையுமாய், அதின் வாயின்மேல் சித்திரங்களும் செய்யப்பட்டிருந்தது; அவைகளின் சவுக்கைகள் வட்டமாயிராமல் சதுரமாயிருந்த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நாலு உருளைகள் சவுக்கைகளின் கீழும், உருளைகளின் அச்சுகள் ஆதாரத்திலும் இருந்தது; ஒவ்வொரு உருளை ஒன்றரை முழ உயரமாயிருந்த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நாலு உருளைகள் சவுக்கைகளின் கீழும், உருளைகளின் அச்சுகள் ஆதாரத்திலும் இருந்தது; ஒவ்வொரு உருளை ஒன்றரை முழ உயரமாயிருந்த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ருளைகளின் வேலை இரதத்து உருளைகளின் வேலைக்கு ஒத்திருந்தது; அவைகளின் அச்சுகளும், சக்கரங்களும், வட்டங்களும், கம்பிகளும் எல்லாம் வார்ப்புவேலையாயிருந்த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ருளைகளின் வேலை இரதத்து உருளைகளின் வேலைக்கு ஒத்திருந்தது; அவைகளின் அச்சுகளும், சக்கரங்களும், வட்டங்களும், கம்பிகளும் எல்லாம் வார்ப்புவேலையாயிருந்த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வ்வொரு ஆதாரத்தினுடைய நாலு கோடிகளிலும், ஆதாரத்திலிருந்து புறப்படுகிற நாலு கொம்மைகள் இருந்த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ஒவ்வொரு ஆதாரத்தின் தலைப்பிலும் அரைமுழ உயரமான சக்கராகாரமும், ஒவ்வொரு ஆதாரத்தினுடைய தலைப்பின்மேலும் அதிலிருந்து புறப்படுகிற அதின் கைப்பிடிகளும் சவுக்கைகளும் இருந்த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ஒவ்வொரு ஆதாரத்தின் தலைப்பிலும் அரைமுழ உயரமான சக்கராகாரமும், ஒவ்வொரு ஆதாரத்தினுடைய தலைப்பின்மேலும் அதிலிருந்து புறப்படுகிற அதின் கைப்பிடிகளும் சவுக்கைகளும் இருந்த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ைகளிலிருக்கிற கைப்பிடிகளுக்கும் சவுக்கைகளுக்கும் இருக்கிற சந்துகளிலே, கேருபீன்கள் சிங்கங்கள் பேரீந்துகளுடைய சித்திரங்களைத் தீர்த்திருந்தான்; சுற்றிலும் ஒவ்வொன்றிலும், ஜலதாரைகளிலும் இருக்கும் இடங்களுக்குத் தக்கதாய்ச் செய்த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ைகளிலிருக்கிற கைப்பிடிகளுக்கும் சவுக்கைகளுக்கும் இருக்கிற சந்துகளிலே, கேருபீன்கள் சிங்கங்கள் பேரீந்துகளுடைய சித்திரங்களைத் தீர்த்திருந்தான்; சுற்றிலும் ஒவ்வொன்றிலும், ஜலதாரைகளிலும் இருக்கும் இடங்களுக்குத் தக்கதாய்ச் செய்த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ந்தப் பிரகாரமாக அந்தப் பத்து ஆதாரங்களையும் செய்தான்; அவைகளெல்லாம் ஒரே வார்ப்பும், ஒரே அளவும், ஒரேவித கொத்துவேலையுமாயிருந்த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த்து வெண்கலக் கொப்பரைகளையும் உண்டாக்கினான்; ஒவ்வொரு கொப்பரை நாற்பது குடம் பிடிக்கும்; நாலுமுழ அகலமான ஒவ்வொரு கொப்பரையும் அந்தப் பத்து ஆதாரங்களில் ஒவ்வொன்றின்மேலும் வைக்கப்பட்டத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த்து வெண்கலக் கொப்பரைகளையும் உண்டாக்கினான்; ஒவ்வொரு கொப்பரை நாற்பது குடம் பிடிக்கும்; நாலுமுழ அகலமான ஒவ்வொரு கொப்பரையும் அந்தப் பத்து ஆதாரங்களில் ஒவ்வொன்றின்மேலும் வைக்கப்பட்டத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ஐந்து ஆதாரங்களை ஆலயத்தின் வலதுபுறத்திலும், ஐந்து ஆதாரங்களை ஆலயத்தின் இடதுபுறத்திலும் வைத்தான்; கடல்தொட்டியைக் கிழக்கில் ஆலயத்தின் வலதுபுறத்திலே தெற்குக்கு நேராக வைத்த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ஐந்து ஆதாரங்களை ஆலயத்தின் வலதுபுறத்திலும், ஐந்து ஆதாரங்களை ஆலயத்தின் இடதுபுறத்திலும் வைத்தான்; கடல்தொட்டியைக் கிழக்கில் ஆலயத்தின் வலதுபுறத்திலே தெற்குக்கு நேராக வைத்த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ன்பு ஈராம் கொப்பரைகளையும் சாம்பல் எடுக்கிற கரண்டிகளையும் கலங்களையும் செய்தான். இவ்விதமாய் ஈராம் கர்த்தருடைய ஆலயத்துக்காக ராஜாவாகிய சாலொமோனுக்குச் செய்யவேண்டிய எல்லா வேலையையும் செய்து முடித்த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ன்பு ஈராம் கொப்பரைகளையும் சாம்பல் எடுக்கிற கரண்டிகளையும் கலங்களையும் செய்தான். இவ்விதமாய் ஈராம் கர்த்தருடைய ஆலயத்துக்காக ராஜாவாகிய சாலொமோனுக்குச் செய்யவேண்டிய எல்லா வேலையையும் செய்து முடித்த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ைகள் என்னவெனில்: இரண்டு தூண்களும், இரண்டு தூண்களுடைய முனையின்மேல் இருக்கிற இரண்டு உருண்டைக் கும்பங்களும், தூண்களுடைய முனையின்மேல் இருக்கிற இரண்டு உருண்டைக் கும்பங்களை மூடும் இரண்டு வலைப்பின்னல்களும்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ைகள் என்னவெனில்: இரண்டு தூண்களும், இரண்டு தூண்களுடைய முனையின்மேல் இருக்கிற இரண்டு உருண்டைக் கும்பங்களும், தூண்களுடைய முனையின்மேல் இருக்கிற இரண்டு உருண்டைக் கும்பங்களை மூடும் இரண்டு வலைப்பின்னல்களும்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ூண்களின்மேலுள்ள இரண்டு உருண்டைக் கும்பங்களை மூடும்படி ஒவ்வொரு வலைப்பின்னலுக்கும் பண்ணின இரண்டு வரிசை மாதளம்பழங்களும், ஆக இரண்டு வலைப்பின்னலுக்கும் நானூறு மாதளம்பழங்களும்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ூண்களின்மேலுள்ள இரண்டு உருண்டைக் கும்பங்களை மூடும்படி ஒவ்வொரு வலைப்பின்னலுக்கும் பண்ணின இரண்டு வரிசை மாதளம்பழங்களும், ஆக இரண்டு வலைப்பின்னலுக்கும் நானூறு மாதளம்பழங்களும்,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த்து ஆதாரங்களும், ஆதாரங்களின்மேல் வைத்த பத்துக் கொப்பரைகளும்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ஒரு கடல்தொட்டியும், கடல் தொட்டியின் கீழிருக்கிற பன்னிரண்டு ரிஷபங்களும்,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செப்புச்சட்டிகளும், சாம்பல் கரண்டிகளும், கலங்களும் செய்தான்; கர்த்தரின் ஆலயத்துக்காக ராஜாவாகிய சாலொமோனுக்கு ஈராம் செய்த இந்த எல்லாப் பணிமுட்டுகளும் சுத்தமான வெண்கலமாயிருந்தது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செப்புச்சட்டிகளும், சாம்பல் கரண்டிகளும், கலங்களும் செய்தான்; கர்த்தரின் ஆலயத்துக்காக ராஜாவாகிய சாலொமோனுக்கு ஈராம் செய்த இந்த எல்லாப் பணிமுட்டுகளும் சுத்தமான வெண்கலமாயிருந்தது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யோர்தானுக்கு அடுத்த சமனான பூமியிலே, சுக்கோத்துக்கும் சர்தானுக்கும் நடுவே களிமண்தரையிலே ராஜா இவைகளை வார்ப்பித்த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ந்தச் சகல பணிமுட்டுகளின் வெண்கலம் மிகவும் ஏராளமுமாயிருந்தபடியால், சாலொமோன் அவைகளை நிறுக்கவில்லை; அதினுடைய நிறை இவ்வளவென்று ஆராய்ந்து பார்க்கவுமில்லை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ந்தச் சகல பணிமுட்டுகளின் வெண்கலம் மிகவும் ஏராளமுமாயிருந்தபடியால், சாலொமோன் அவைகளை நிறுக்கவில்லை; அதினுடைய நிறை இவ்வளவென்று ஆராய்ந்து பார்க்கவுமில்லை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னும் கர்த்தருடைய ஆலயத்துக்குத் தேவையான பணிமுட்டுகளையெல்லாம் சாலொமோன் உண்டாக்கினான்; அவையாவன, பொன் பலிபீடத்தையும், சமுகத்தப்பங்களை வைக்கும் பொன்மேஜையையும்,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னும் கர்த்தருடைய ஆலயத்துக்குத் தேவையான பணிமுட்டுகளையெல்லாம் சாலொமோன் உண்டாக்கினான்; அவையாவன, பொன் பலிபீடத்தையும், சமுகத்தப்பங்களை வைக்கும் பொன்மேஜையையும்,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சந்நிதி ஸ்தானத்திற்கு முன்பாக வைக்கும் பசும்பொன் விளக்குத்தண்டுகள், வலதுபுறமாக ஐந்தையும் இடதுபுறமாக ஐந்தையும், பொன்னான அதின் பூக்களோடும் விளக்குகளோடும் கத்தரிகளோடுங்கூட உண்டாக்கினா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சந்நிதி ஸ்தானத்திற்கு முன்பாக வைக்கும் பசும்பொன் விளக்குத்தண்டுகள், வலதுபுறமாக ஐந்தையும் இடதுபுறமாக ஐந்தையும், பொன்னான அதின் பூக்களோடும் விளக்குகளோடும் கத்தரிகளோடுங்கூட உண்டாக்கின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சும்பொன் கிண்ணங்களையும், வெட்டுக்கத்திகளையும், கலங்களையும், கலயங்களையும், தூபகலசங்களையும், மகா பரிசுத்தமான உள் ஆலயத்தினுடைய கதவுகளின் பொன்னான முளைகளையும், தேவாலயமாகிய மாளிகைக் கதவுகளின் பொன்னான முளைகளையும் செய்தா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சும்பொன் கிண்ணங்களையும், வெட்டுக்கத்திகளையும், கலங்களையும், கலயங்களையும், தூபகலசங்களையும், மகா பரிசுத்தமான உள் ஆலயத்தினுடைய கதவுகளின் பொன்னான முளைகளையும், தேவாலயமாகிய மாளிகைக் கதவுகளின் பொன்னான முளைகளையும் செய்த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வ்விதமாய் ராஜாவாகிய சாலொமோன் கர்த்தருடைய ஆலயத்துக்காகச் செய்த வேலைகளெல்லாம் முடிந்தது; அப்பொழுது சாலொமோன் தன் தகப்பனாகிய தாவீது பரிசுத்தம்பண்ணும்படி நேர்ந்துகொண்ட வெள்ளியையும் பொன்னையும் பணிமுட்டுகளையும் கொண்டுவந்து, கர்த்தருடைய ஆலயத்தின் பொக்கிஷங்களில் வைத்தா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வ்விதமாய் ராஜாவாகிய சாலொமோன் கர்த்தருடைய ஆலயத்துக்காகச் செய்த வேலைகளெல்லாம் முடிந்தது; அப்பொழுது சாலொமோன் தன் தகப்பனாகிய தாவீது பரிசுத்தம்பண்ணும்படி நேர்ந்துகொண்ட வெள்ளியையும் பொன்னையும் பணிமுட்டுகளையும் கொண்டுவந்து, கர்த்தருடைய ஆலயத்தின் பொக்கிஷங்களில் வை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ొలొమోను పదుమూడు సంవత్సరములు తన నగరును కట్టించుచుండి దానినంతటిని ము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రియు అతడు లెబానోను అరణ్యపు నగరును కట్టించెను; దీని పొడుగు నూరు మూరలు, వెడల్పు ఏబది మూరలు, ఎత్త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ప్పది మూరలు; నాలుగు వరుసల దేవదారు స్తంభముల మీద దేవదారు దూలములు వేయబడ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మరియు నలు వదియైదు స్తంభములమీద ప్రక్కగదులపైన దేవదారు కఱ్ఱలతో అది కప్పబడెను; ఆ స్తంభములు వరు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రుసకు పైగా పదునైదేసి చొప్పున మూడు వరుసలు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మూడు వరుసల కిటికీలు ఉండెను; మూడు వరుసలలో కిటికీలు ఒక దాని కొకటి యెదురుగా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తలు పులయొక్కయు కిటికీలయొక్కయు స్తంభములు చచ్చౌక ముగా ఉండెను; మూడు వరుసలలోను కిటికీలు ఒకదాని కొక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దురుగా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రియు అతడు స్తంభ ములుగల యొక మంటపమును కట్టించెను; దాని పొడుగు ఏబది మూరలు, వెడల్పు ముప్పది మూరల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 మంటప మును వాటి యెదుట ఉండెను; స్తంభములును లావుగల దూలములును వాటి యెదుట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తరువాత తాను తీర్పుతీర్చ కూర్చుండుటకై యొక అధికార మంటపమును కట్టించెను; దాని నట్టిల్లు కొనమొద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దారు కఱ్ఱతో కప్ప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లోపలి ఆవరణములో తన నివాసపు ఇంటిని ఆ విధముగానే కట్టించెను. మరియు సొలొమోను తాను వివాహమైన ఫర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్తెకు ఈ మంటపమువంటి యొక నగరును కట్ట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ఈ కట్టడములన్నియు పునాది మొదలుకొని గోడ చూరువరకు లోపలను వెలుపలను వాటి పరిమాణప్రకార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ొలవబడినట్టివియు, రంప ములచేత కోయబడినట్టివియు, మిక్కిలి వెలగలరాళ్లతో కట్టబడెను; ఈ ప్రకారమే గొప్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వరణపు వైపుననున్న వెలుపలి భాగమును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దాని పునాది పదేసి యెనిమిదేసి మూరలుగల మిక్కిలి వెలగల పెద్ద రాళ్లతో కట్ట 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పైతట్టున పరిమాణప్రకారముగా చెక్కబడిన మిక్కిలి వెలగల రాళ్లును దేవదారు కఱ్ఱలును కల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గొప్ప ఆవరణమునకు చుట్టును మూడు వరుసల చెక్కిన రాళ్లును, ఒక వరుస దేవదారు దూలములును కలవు;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దిరములోని ఆవరణము కట్టబడిన రీతినే ఆ మందిరపు మంటపమును కట్ట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రాజైన సొలొమోను తూరు పట్టణములోనుండి హీరామును పిలువనం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ఇతడు నఫ్తాలిగోత్రపు విధవరాలి కుమారుడై యుండెను; ఇతని తండ్రి తూరు పట్టణపువాడగు ఇత్తడి పనివాడు.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ీరాము పూర్ణ ప్రజ్ఞగల బుద్ధిమంతుడును ఇత్తడితో చేయు సమస్తమైన పనులలోను బహు చమత్కారపు పనివాడున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ెను; అతడు సొలొమోనునొద్దకు వచ్చి అతని పని అంతయ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ఏమనగా అతడు రెండు ఇత్తడి స్తంభములు పోతపోసెను; ఒక్కొక్క స్తంభము పదునెనిమిది మూరల నిడివిగలద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్కొక్కటి పండ్రెండు మూరల కైవారము గల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మరియు స్తంభములమీద ఉంచుటకై యిత్తడితో రెండు పీటలు పోతపోసెను; ఒకపీటయొక్క యెత్తు అయిదు మూరలు, రెండ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ీటయొక్క యెత్తు అయిదు మూర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రియు స్తంభములమీదనున్న పీటలకు అల్లిక పనివంటి పనియు, గొలుసు పని దండలును చేయబడెను; అవి పీటకు ఏడ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గ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ఈలాగున అతడు స్తంభములను చేసి మీది పీటలను కప్పుటకు చుట్టును అల్లికపని రెండు వరుసలు దానిమ్మపండ్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ెను; ఈ ప్రకారముగా అతడు రెండవ పీటకున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మరియు స్తంభములమీది పీటలు నాలుగు మూరల మట్టుకు తామర పుష్పమువంటి పనిగలవై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రియు రెండు స్తంభములమీదనున్న పీటలమీది అల్లికపని దగ్గరనున్న ఉబ్బెత్తుకు పైగా దానిమ్మ పండ్లుండ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ెండువందల దానిమ్మ పండ్లు ఆ పీటమీద వరుస వరుసలుగా చుట్టు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ఈ స్తంభములను అతడు పరిశుద్ధస్థలపు మంటపములో ఎత్తించెను; కుడిపార్శ్వపు స్తంభమును ఎత్తి దా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ాకీను అను పేరుపెట్టెను, ఎడమపార్శ్వపు స్తంభమును ఎత్తి దానికి బోయజు అను పేరు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ఈ స్తంభములమీద తామరపుష్పములవంటి పని యుండెను; ఈలాగున స్తంభములయొక్క పని సమాప్త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మరియు అతడు పోతపనితో ఒక సముద్రమును చేసెను; అది ఈ తట్టు పై అంచు మొదలుకొని ఆ తట్టు పై అంచువరకు ప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ూరలు, అది అయిదుమూరల యెత్తుగలదై గుండ్ర ముగా ఉండెను; దాని కైవారము ముప్పది మూర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దాని పై అంచునకు క్రింద చుట్టును గుబ్బలుండెను; మూరకు పది గుబ్బలచొప్పున ఆ గుబ్బలు సముద్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ట్టును ఆవరించియుండెను; అది పోత పోయబడినప్పుడు ఆ గుబ్బలు రెండు వరుసలుగా పోత పోయ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ది పండ్రెండు ఎడ్లమీద నిలువబడియుండెను; వీటిలో మూడు ఉత్తరదిక్కును మూడు పడమర దిక్కును మూ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క్షిణదిక్కును మూడు తూర్పుదిక్కును చూచుచుండెను. వీటిమీద ఆ సముద్రము ఎత్తబడి యుండెను. వాటి వెనుక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ాగములన్నియు లోపలితట్టు త్రిప్పబడ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ది బెత్తెడు దళసరిగలదై యుండెను; దాని పై అంచు పాత్రకు పై అంచువలె తామర పుష్ప éములవంటి పని కలి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ెను; అది తొమి్మది గరిసెలు ప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మరియు అతడు పది యిత్తడి స్తంభములు చేసెను; ఒక్కొక్క స్తంభము నాలుగు మూరల పొడుగు, నాలుగు మూర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డల్పు, మూడు మూరల యెత్తు కలిగ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ఈ స్తంభముల పని రీతి యేదనగా, వాటికి ప్రక్క పలకలు కలవు, ఆ ప్రక్కపలకలు జవలమధ్య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జవలమధ్యనున్న ప్రక్కపలకలమీద సింహ ములును ఎడ్లును కెరూబులును ఉండెను; మరియు జవలమీద ఆలాగుండ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ంహములక్రిందను ఎడ్ల క్రిందను వ్రేలాడు దండలవంటి పని కలిగ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మరియు ప్రతి స్తంభమునకు నాలుగేసి యిత్తడి చక్రములు ఇత్తడి యిరుసులును కలిగి యుండెను; దాని నాలు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ూలలను దిమ్మలు కలవు; ఈ దిమ్మలు తొట్టిక్రింద అతికిన ప్రతిస్థలము దగ్గర పోత పోయ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​మరియు దాని మూతి పైపీటయందును మీదను మూరెడు నిడివి; అయితే మూతి క్రింద స్తంభము పనిచొప్ప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ండ్రముగా ఉండి మూరన్నర నిడివి. మరియు ఆ మూతిమీద ప్రక్కలుగల చెక్కిన పనులు గలవు; ఇవి గుండ్రనివి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చ్చౌకముగా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​మరియు ప్రక్కపలకల క్రింద నాలుగు చక్రములు కలవు; చక్రముల యిరుసులు స్తంభములతో అతకబడి యుండ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్కొక్క చక్రము మూరెడునర నిడివి గలదై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ఈ చక్రముల పని రథ చక్రముల పనివలె ఉండెను, వాటి యిరుసులును అడ్డలును పూటీలును ఆకులును పోతపనివ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ఒక్కొక్క స్తంభపు నాలుగు మూలలను నాలుగు దిమ్మలు కలవు; ఈ దిమ్మలును స్తంభమును ఏకాండముగా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మరియు స్తంభమును పైని చుట్టును జేనెడు ఎత్తుగల గుండ్రని బొద్దు కలిగి యుండెను; మరియు స్తంభ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ైనున్న జవలును ప్రక్క పలకలును దానితో ఏకాండముగా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దాని జవల పలకలమీదను, దాని ప్రక్క పలకలమీదను, అతడు కెరూబులను సింహములను తమాల వృక్షములను ఒక్కొక్క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ోటును బట్టి చుట్టును దండలతో వాటిని చెక్క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​ఈ ప్రకారము అతడు పది స్తంభములను చేసెను; అన్నిటి పోతయును పరిమాణ మును రూపమును ఏకరీతిగా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తరువాత అతడు పది యిత్తడి తొట్లను చేసెను; ప్రతి తొట్టి యేడువందల ఇరువది తూములు పట్టునది; ఒక్కొక్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ొట్టి నాలుగు మూరలు; ఒక్కొక్క స్తంభముమీద ఒక్కొక్క తొట్టి పెట్ట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మందిరపు కుడిపార్శ్వమున అయిదు స్తంభ ములను మందిరముయొక్క యెడమ పార్శ్వమున అయిదు మట్లను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చెను;సముద్రమును దక్షిణమునకు ఎదు రుగా తూర్పుతట్టున మందిరముయొక్క కుడిపార్శ్వమున ఉ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మరియు హీరాము తొట్లను చేటలను గిన్నెలను చేసెను. ఈ ప్రకారము హీరాము రాజైన సొలొమోను ఆజ్ఞను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మందిరపు పనియంతయు ము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​రెండు స్తంభములను, ఆ రెండు స్తంభముల మీదనున్న పైపీటల పళ్లెములను ఆ స్తంభములను పై పీటల పళ్లె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ప్పిన రెండు అల్లికల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ఆ స్తంభముల మీదనున్న పైపీటల రెండు పళ్లెములను కప్పిన అల్లిక యొక్కటింటికి రెండు వరుసలచొప్పున రెం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ల్లికలకును నాలుగు వందల దానిమ్మపండ్ల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పది స్తంభ ములను, స్తంభములమీద పది తొట్ల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ఒక సముద్ర మును, సముద్రముక్రింద పండ్రెండు ఎడ్ల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బిందెలను, చేటలను, గిన్నెలను వీటినన్నిటిని రాజైనసొలొమోను ఆజ్ఞనుబట్టి హీరాము యెహోవా మందిర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ెను. ఈ వస్తువులన్నియు మెరుగుపెట్టిన యిత్తడివై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యొర్దాను మైదానమందు సుక్కోతునకును సారెతాను నకును మధ్య జిగట భూమియందు రాజు వాటిని పోత పోయ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అయితే ఈ ఉపకరణములు అతివిస్తారము లైనందున సొలొమోను ఎత్తు చూచుట మానివేసెను;ఇత్తడియొక్క యెత్త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ంతైనది తెలియబడ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మరియు సొలొమోను యెహోవా మందిర సంబంధమైన తక్కిన ఉపకరణములన్నిటిని చేయించెను, అనగా బంగారపు బలిపీఠ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ుఖపు రొట్టెలనుంచు బంగారపు బల్లల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​గర్భాలయము ముందర కుడిపార్శ్వమున అయి దును, ఎడమ పార్శ్వమున అయిదును, పది బంగారపు దీపస్తంభముల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ంగారపు పుష్పములను, ప్రమిదెలను, కారుల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మేలిమి బంగారపు పాత్రలను, కత్తెరలను, గిన్నెలను, ధూపకలశములను, అంతర్మందిరమను అతి పరి శుద్ధ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లముయొక్క తలుపులకును మందిరమను ఆల యపు తలుపులకును కలిగిన బంగారపు బందులను, వీటన్ని టిని చేయించె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​ఈ ప్రకారము రాజైన సొలొమోను యెహోవా మందిరమునకు చేసిన పని అంతయు సమాప్త మాయెను. మరియు సొలొమోన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ండ్రియైన దావీదు ప్రతిష్ఠించిన వెండిని బంగారమును ఉపకరణములను తెప్పించి యెహోవా మందిరపు ఖజానాలో ఉ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2026-10-21T06:10:44Z</dcterms:created>
  <dcterms:modified xsi:type="dcterms:W3CDTF">2026-10-21T06:10:44Z</dcterms:modified>
  <dc:title>1 రాజులు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