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presProps" Target="presProps.xml"/>
  <Relationship Id="rId85" Type="http://schemas.openxmlformats.org/officeDocument/2006/relationships/viewProps" Target="viewProps.xml"/>
  <Relationship Id="rId8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ீங்கள் கிறிஸ்துவினுடையவர்களாயிருக்கிறபடியினாலே, என் நாமத்தினிமித்தம் உங்களுக்கு ஒரு கலசம் தண்ணீர்குடிக்கக்கொடுக்கிறவன் தன் பலனை அடையாமற்போவதில்லை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ீங்கள் கிறிஸ்துவினுடையவர்களாயிருக்கிறபடியினாலே, என் நாமத்தினிமித்தம் உங்களுக்கு ஒரு கலசம் தண்ணீர்குடிக்கக்கொடுக்கிறவன் தன் பலனை அடையாமற்போவதில்லை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்னிடத்தில் விசுவாசமாயிருக்கிற இந்தச் சிறியரில் ஒருவனுக்கு இடறலுண்டாக்குகிறவன் எவனோ, அவனுடைய கழுத்தில் ஏந்திரக்கல்லைக் கட்டி, சமுத்திரத்தில் அவனைத் தள்ளிப்போடுகிறது அவனுக்கு நலம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்னிடத்தில் விசுவாசமாயிருக்கிற இந்தச் சிறியரில் ஒருவனுக்கு இடறலுண்டாக்குகிறவன் எவனோ, அவனுடைய கழுத்தில் ஏந்திரக்கல்லைக் கட்டி, சமுத்திரத்தில் அவனைத் தள்ளிப்போடுகிறது அவனுக்கு நலம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ன் கை உனக்கு இடறல் உண்டாக்கினால், அதைத் தறித்துப்போடு; நீ இரண்டு கையுடையவனாய் அவியாத அக்கினியுள்ள நரகத்திலே போவதைப்பார்க்கிலும், ஊனனாய் ஜீவனுக்குள் பிரவேசிப்பது உனக்கு நலமா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ங்கே அவர்கள் புழு சாவாமலும் அக்கினி அவியாமலும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ன் கால் உனக்கு இடறல் உண்டாக்கினால், அதைத் தறித்துப்போடு; நீ இரண்டு காலுடையவனாய் அவியாத அக்கினியுள்ள நரகத்திலே தள்ளப்படுவதைப்பார்க்கிலும், சப்பாணியாய் ஜீவனுக்குள் பிரவேசிப்பது உனக்கு நலம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அவர் அவர்களை நோக்கி: இங்கே நிற்கிறவர்களில் சிலர் தேவனுடைய ராஜ்யம் பலத்தோடே வருவதைக் காணும்முன், மரணத்தை ருசிபார்ப்பதில்லையென்று,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அவர் அவர்களை நோக்கி: இங்கே நிற்கிறவர்களில் சிலர் தேவனுடைய ராஜ்யம் பலத்தோடே வருவதைக் காணும்முன், மரணத்தை ருசிபார்ப்பதில்லையென்று,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ங்கே அவர்கள் புழு சாவாமலும் அக்கினி அவியாமலும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றுநாளைக்குப் பின்பு, இயேசு பேதுருவையும் யாக்கோபையும் யோவானையும் அழைத்து, உயர்ந்த மலையின்மேல் அவர்களைத் தனியே கூட்டிக்கொண்டுபோய், அவர்களுக்கு முன்பாக மறுரூபமானார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றுநாளைக்குப் பின்பு, இயேசு பேதுருவையும் யாக்கோபையும் யோவானையும் அழைத்து, உயர்ந்த மலையின்மேல் அவர்களைத் தனியே கூட்டிக்கொண்டுபோய், அவர்களுக்கு முன்பாக மறுரூபமானார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உன் கண் உனக்கு இடறல் உண்டாக்கினால், அதைப் பிடுங்கிப்போடு; நீ இரண்டு கண்ணுடையவனாய், நரக அக்கினியிலே தள்ளப்படுவதைப்பார்க்கிலும், ஒற்றைக்கண்ணனாய் தேவனுடைய ராஜ்யத்தில் பிரவேசிப்பது உனக்கு நலமா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உன் கண் உனக்கு இடறல் உண்டாக்கினால், அதைப் பிடுங்கிப்போடு; நீ இரண்டு கண்ணுடையவனாய், நரக அக்கினியிலே தள்ளப்படுவதைப்பார்க்கிலும், ஒற்றைக்கண்ணனாய் தேவனுடைய ராஜ்யத்தில் பிரவேசிப்பது உனக்கு நலம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வஸ்திரம் உறைந்த மழையைப்போல் பூமியில் எந்த வண்ணானாலும் வெளுக்கக்கூடாத வெண்மையாய்ப் பிரகாசித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ங்கே அவர்கள் புழு சாவாமலும் அக்கினி அவியாமலும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மோசேயும், எலியாவும் இயேசுவுடனே பேசுகிறவர்களாக அவர்களுக்குக் காணப்ப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எந்தப்பலியும் உப்பினால் உப்பிடப்படுவதுபோல, எந்த மனுஷனும் அக்கினியினால் உப்பிடப்பட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ேதுரு இயேசுவை நோக்கி: ரபீ, நாம் இங்கே இருக்கிறது நல்லது; உமக்கு ஒரு கூடாரமும், மோசேக்கு ஒரு கூடாரமும், எலியாவுக்கு ஒரு கூடாரமுமாக, மூன்று கூடாரங்களைப் போடுவோ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ேதுரு இயேசுவை நோக்கி: ரபீ, நாம் இங்கே இருக்கிறது நல்லது; உமக்கு ஒரு கூடாரமும், மோசேக்கு ஒரு கூடாரமும், எலியாவுக்கு ஒரு கூடாரமுமாக, மூன்று கூடாரங்களைப் போடுவோ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உப்பு நல்லதுதான், உப்பு சாரமற்றுப்போனால், அதற்கு எதினாலே சாரமுண்டாக்குவீர்கள்? உங்களுக்குள்ளே உப்புடையவர்களாயிருங்கள், ஒருவரோடொருவர் சமாதானமுள்ளவர்களாயும் இருங்கள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உப்பு நல்லதுதான், உப்பு சாரமற்றுப்போனால், அதற்கு எதினாலே சாரமுண்டாக்குவீர்கள்? உங்களுக்குள்ளே உப்புடையவர்களாயிருங்கள், ஒருவரோடொருவர் சமாதானமுள்ளவர்களாயும் இருங்கள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மிகவும் பயந்திருந்தபடியால் தான் பேசுகிறது இன்னதென்று அறியாமல் இப்படிச் 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, ஒரு மேகம் அவர்கள்மேல் நிழலிட்டது: இவர் என்னுடைய நேச குமாரன், இவருக்குச் செவிகொடுங்கள் என்று அந்த மேகத்திலிருந்து ஒரு சத்தம் உண்டா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, ஒரு மேகம் அவர்கள்மேல் நிழலிட்டது: இவர் என்னுடைய நேச குமாரன், இவருக்குச் செவிகொடுங்கள் என்று அந்த மேகத்திலிருந்து ஒரு சத்தம் உண்டா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டனே அவர்கள் சுற்றிலும் பார்த்தபோது, இயேசு ஒருவரைத்தவிர வேறொருவரையும் காண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மலையிலிருந்து இறங்குகிறபோது, அவர் அவர்களை நோக்கி: மனுஷகுமாரன் மரித்தோரிலிருந்து எழுந்திருக்கும்வரைக்கும், நீங்கள் கண்டவைகளை ஒருவருக்கும் சொல்லவேண்டாம் என்று கட்டளையிட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மலையிலிருந்து இறங்குகிறபோது, அவர் அவர்களை நோக்கி: மனுஷகுமாரன் மரித்தோரிலிருந்து எழுந்திருக்கும்வரைக்கும், நீங்கள் கண்டவைகளை ஒருவருக்கும் சொல்லவேண்டாம் என்று கட்டளையி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ோரிலிருந்து எழுந்திருப்பது என்னவென்று அவர்கள் ஒருவரிடத்தில் ஒருவர் விசாரித்து, அந்த வார்த்தையைத் தங்களுக்குள்ளே அடக்கிக்கொண்டு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ரித்தோரிலிருந்து எழுந்திருப்பது என்னவென்று அவர்கள் ஒருவரிடத்தில் ஒருவர் விசாரித்து, அந்த வார்த்தையைத் தங்களுக்குள்ளே அடக்கிக்கொண்டு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லியா முந்திவரவேண்டும் என்று வேதபாரகர் சொல்லுகிறார்களே, அதெப்படியென்று அவரிடத்தில் கே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பிரதியுத்தரமாக: எலியா முந்தி வந்து எல்லாவற்றையும் சீர்ப்படுத்துவது மெய்தான்; அல்லாமலும் மனுஷகுமாரன் பல பாடுகள் பட்டு, அவமதிக்கப்படுவாரென்று, அவரைக்குறித்து எழுதியிருக்கிறதே ΅து எப்படி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பிரதியுத்தரமாக: எலியா முந்தி வந்து எல்லாவற்றையும் சீர்ப்படுத்துவது மெய்தான்; அல்லாமலும் மனுஷகுமாரன் பல பாடுகள் பட்டு, அவமதிக்கப்படுவாரென்று, அவரைக்குறித்து எழுதியிருக்கிறதே ΅து எப்படி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எலியா வந்தாயிற்று, அவனைக்குறித்து எழுதியிருக்கிறபிரகாரம் தங்களுக்கு இஷ்டமானபடி அவனுக்குச் செய்தார்களென்று, உங்களுக்குச் சொல்லுகிறேன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எலியா வந்தாயிற்று, அவனைக்குறித்து எழுதியிருக்கிறபிரகாரம் தங்களுக்கு இஷ்டமானபடி அவனுக்குச் செய்தார்களென்று, உங்களுக்குச் சொல்லுகிறேன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அவர் சீஷரிடத்தில் வந்தபோது, அவர்களைச் சுற்றித் திரளான ஜனங்கள் நிற்கிறதையும், அவர்களோடே வேதபாரகர் தர்க்கிக்கிறதையும் கண்ட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அவர் சீஷரிடத்தில் வந்தபோது, அவர்களைச் சுற்றித் திரளான ஜனங்கள் நிற்கிறதையும், அவர்களோடே வேதபாரகர் தர்க்கிக்கிறதையும் கண்ட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னங்களெல்லாரும் அவரைக் கண்டவுடனே மிகவும் ஆச்சரியப்பட்டு, ஓடிவந்து, அவருக்கு வந்தனஞ்செய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வேதபாரகரை நோக்கி: நீங்கள் இவர்களோடே என்னத்தைக் குறித்து தர்க்கம்பண்ணுகிறீர்கள் என்று கேட்ட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ஜனக்கூட்டத்தில் ஒருவன் அவரை நோக்கி: போதகரே, ஊமையான ஒரு ஆவி பிடித்த என் மகனை உம்மிடத்தில் கொண்டுவந்த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ஜனக்கூட்டத்தில் ஒருவன் அவரை நோக்கி: போதகரே, ஊமையான ஒரு ஆவி பிடித்த என் மகனை உம்மிடத்தில் கொண்டுவந்த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அவனை எங்கே பிடித்தாலும் அங்கே அவனை அலைக்கழிக்கிறது; அப்பொழுது அவன் நுரைதள்ளி, பல்லைக்கடித்து, சோர்ந்து போகிறான். அதைத் துரத்திவிடும்படி உம்முடைய சீஷரிடத்தில் கேட்டேன். அவர்களால் கூடாமற்போயிற்று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அவனை எங்கே பிடித்தாலும் அங்கே அவனை அலைக்கழிக்கிறது; அப்பொழுது அவன் நுரைதள்ளி, பல்லைக்கடித்து, சோர்ந்து போகிறான். அதைத் துரத்திவிடும்படி உம்முடைய சீஷரிடத்தில் கேட்டேன். அவர்களால் கூடாமற்போயிற்று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பிரதியுத்தரமாக: விசுவாசமில்லாத சந்ததியே, எதுவரைக்கும் நான் உங்களோடு இருப்பேன்? எதுவரைக்கும் உங்களிடத்தில் பொறுமையாய் இருப்பேன்? அவனை என்னிடத்தில் கொண்டுவாருங்கள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பிரதியுத்தரமாக: விசுவாசமில்லாத சந்ததியே, எதுவரைக்கும் நான் உங்களோடு இருப்பேன்? எதுவரைக்கும் உங்களிடத்தில் பொறுமையாய் இருப்பேன்? அவனை என்னிடத்தில் கொண்டுவாருங்கள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 அவரிடத்தில் கொண்டுவந்தார்கள். அவரைக் கண்டவுடனே, அந்த ஆவி அவனை அலைக்கழித்தது; அவன் தரையிலே விழுந்து, நுரைதள்ளிப் புரண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 அவரிடத்தில் கொண்டுவந்தார்கள். அவரைக் கண்டவுடனே, அந்த ஆவி அவனை அலைக்கழித்தது; அவன் தரையிலே விழுந்து, நுரைதள்ளிப் புரண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அவனுடைய தகப்பனை நோக்கி: இது இவனுக்கு உண்டாகி எவ்வளவு காலமாயிற்று என்று கேட்டார். அதற்கு அவன்: சிறு வயது முதற்கொண்டே உண்டாயிருக்கிறது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அவனுடைய தகப்பனை நோக்கி: இது இவனுக்கு உண்டாகி எவ்வளவு காலமாயிற்று என்று கேட்டார். அதற்கு அவன்: சிறு வயது முதற்கொண்டே உண்டாயிருக்கிறது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னைக் கொல்லும்படிக்கு அது அநேகந்தரம் தீயிலும் தண்ணீரிலும் தள்ளிற்று, நீர் ஏதாகிலும் செய்யக்கூடுமானால், எங்கள் மேல் மனதிரங்கி, எங்களுக்கு உதவிசெய்யவேண்டும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னைக் கொல்லும்படிக்கு அது அநேகந்தரம் தீயிலும் தண்ணீரிலும் தள்ளிற்று, நீர் ஏதாகிலும் செய்யக்கூடுமானால், எங்கள் மேல் மனதிரங்கி, எங்களுக்கு உதவிசெய்யவேண்டும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அவனை நோக்கி: நீ விசுவாசிக்கக்கூடுமானால் ஆகும், விசுவாசிக்கிறவனுக்கு எல்லாம் கூடும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டனே பிள்ளையின் தகப்பன் விசுவாசிக்கிறேன் ஆண்டவரே, என் அவிசுவாசம் நீங்கும்படி உதவிசெய்யும் என்று கண்ணீரோடே சத்தமிட்டுச் சொன்னான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டனே பிள்ளையின் தகப்பன் விசுவாசிக்கிறேன் ஆண்டவரே, என் அவிசுவாசம் நீங்கும்படி உதவிசெய்யும் என்று கண்ணீரோடே சத்தமிட்டுச் சொன்னான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ஜனங்கள் கூட்டமாய் ஓடிவருகிறதை இயேசு கண்டு, அந்த அசுத்த ஆவியை நோக்கி: ஊமையும் செவிடுமான ஆவியே இவனை விட்டுப் புறப்பட்டுப்போ, இனி இவனுக்குள் போகாதே என்று நான் உனக்குக் கட்டளையிடுகிறேன் என்று அதை அதட்டின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ஜனங்கள் கூட்டமாய் ஓடிவருகிறதை இயேசு கண்டு, அந்த அசுத்த ஆவியை நோக்கி: ஊமையும் செவிடுமான ஆவியே இவனை விட்டுப் புறப்பட்டுப்போ, இனி இவனுக்குள் போகாதே என்று நான் உனக்குக் கட்டளையிடுகிறேன் என்று அதை அதட்டின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து சத்தமிட்டு, அவனை மிகவும் அலைக்கழித்துப் புறப்பட்டுப்போயிற்று. அவன்செத்துப்போனான் என்று அநேகர் சொல்லத்தக்கதாகச் செத்தவன்போலக் கிடந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து சத்தமிட்டு, அவனை மிகவும் அலைக்கழித்துப் புறப்பட்டுப்போயிற்று. அவன்செத்துப்போனான் என்று அநேகர் சொல்லத்தக்கதாகச் செத்தவன்போலக் கிடந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யேசு அவன் கையைப்பிடித்து, அவனைத் தூக்கினார், உடனே அவன் எழுந்திருந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ீட்டில் அவர் பிரவேசித்தபொழுது, அவருடைய சீஷர்கள்: அதைத் துரத்திவிட எங்களால் ஏன் கூடாமற்போயிற்று என்று அவரிடத்தில் தனித்துக் கேட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ீட்டில் அவர் பிரவேசித்தபொழுது, அவருடைய சீஷர்கள்: அதைத் துரத்திவிட எங்களால் ஏன் கூடாமற்போயிற்று என்று அவரிடத்தில் தனித்துக் கேட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அவர்: இவ்வகைப் பிசாசு ஜெபத்தினாலும் உபவாசத்தினாலுமேயன்றி மற்றெவ்விதத்தினாலும் புறப்பட்டுப்போகாது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அவ்விடம் விட்டுப் புறப்பட்டு, கலிலேயாவைக் கடந்துபோனார்கள்; அதை ஒருவரும் அறியாதிருக்கவேண்டுமென்று விரும்பின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அவ்விடம் விட்டுப் புறப்பட்டு, கலிலேயாவைக் கடந்துபோனார்கள்; அதை ஒருவரும் அறியாதிருக்கவேண்டுமென்று விரும்பின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ஏனெனில், மனுஷகுமாரன் மனுஷர் கைகளில் ஒப்புக்கொடுக்கப்படுவார் என்றும், அவர்கள் அவரைக் கொன்று போடுவார்கள் என்றும், கொல்லப்பட்டு, மூன்றாம் நாளிலே உயிர்த்தெழுந்திருப்பார் என்றும் அவர் தம்முடைய சீஷர்களுக்குப் போதகம்பண்ணிச் சொல்லியிருந்த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ஏனெனில், மனுஷகுமாரன் மனுஷர் கைகளில் ஒப்புக்கொடுக்கப்படுவார் என்றும், அவர்கள் அவரைக் கொன்று போடுவார்கள் என்றும், கொல்லப்பட்டு, மூன்றாம் நாளிலே உயிர்த்தெழுந்திருப்பார் என்றும் அவர் தம்முடைய சீஷர்களுக்குப் போதகம்பண்ணிச் சொல்லியிருந்த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ோ, அந்த வார்த்தையை அறிந்துகொள்ளவில்லை, அதைக்குறித்து அவரிடத்தில் கேட்கவும் பயந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கப்பர்நகூமுக்கு வந்து, வீட்டிலே இருக்கும்போது, அவர்களை நோக்கி: நீங்கள் வழியிலே எதைக்குறித்து உங்களுக்குள்ளே தர்க்கம்பண்ணினீர்கள் என்று கேட்ட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கப்பர்நகூமுக்கு வந்து, வீட்டிலே இருக்கும்போது, அவர்களை நோக்கி: நீங்கள் வழியிலே எதைக்குறித்து உங்களுக்குள்ளே தர்க்கம்பண்ணினீர்கள் என்று கேட்ட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அவர்கள் பேசாமலிருந்தார்கள்; ஏனெனில் தங்களுக்குள்ளே எவன் பெரியவன் என்று வழியில் தர்க்கம்பண்ணி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அவர் உட்கார்ந்து, பன்னிருவரையும் அழைத்து: எவனாகிலும் முதல்வனாயிருக்க விரும்பினால் அவன் எல்லாருக்கும் கடையானவனும், எல்லாருக்கும் ஊழியக்காரனுமாயிருக்கக்கடவன் என்று சொல்லி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அவர் உட்கார்ந்து, பன்னிருவரையும் அழைத்து: எவனாகிலும் முதல்வனாயிருக்க விரும்பினால் அவன் எல்லாருக்கும் கடையானவனும், எல்லாருக்கும் ஊழியக்காரனுமாயிருக்கக்கடவன் என்று சொல்லி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ஒரு சிறு பிள்ளையை எடுத்து: அதை அவர்கள் நடுவிலே நிறுத்தி, அதை அணைத்துக்கொண்டு: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ப்படிப்பட்ட சிறு பிள்ளைகளில் ஒன்றை என் நாமத்தினாலே ஏற்றுக்கொள்ளுகிறவன் என்னை ஏற்றுக்கொள்ளுகிறான்; என்னை ஏற்றுக்கொள்ளுகிறவன் என்னை அல்ல, என்னை அனுப்பினவரை ஏற்றுக்கொள்ளுகிறான் என்ற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ப்படிப்பட்ட சிறு பிள்ளைகளில் ஒன்றை என் நாமத்தினாலே ஏற்றுக்கொள்ளுகிறவன் என்னை ஏற்றுக்கொள்ளுகிறான்; என்னை ஏற்றுக்கொள்ளுகிறவன் என்னை அல்ல, என்னை அனுப்பினவரை ஏற்றுக்கொள்ளுகிறான் என்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யோவான் அவரை நோக்கி: போதகரே, நம்மைப் பின்பற்றாதவன் ஒருவன் உமது நாமத்தினாலே பிசாசுகளைத் துரத்துகிறதைக்கண்டோம்; அவன் நம்மைப் பின்பற்றாதவனானதால் அவனைத் தடுத்தோம்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யோவான் அவரை நோக்கி: போதகரே, நம்மைப் பின்பற்றாதவன் ஒருவன் உமது நாமத்தினாலே பிசாசுகளைத் துரத்துகிறதைக்கண்டோம்; அவன் நம்மைப் பின்பற்றாதவனானதால் அவனைத் தடுத்தோம்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ற்கு இயேசு: அவனைத் தடுக்கவேண்டாம்; என் நாமத்தினாலே அற்புதஞ்செய்கிறவன் எளிதாய் என்னைக்குறித்துத் தீங்கு சொல்லமாட்ட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ற்கு இயேசு: அவனைத் தடுக்கவேண்டாம்; என் நாமத்தினாலே அற்புதஞ்செய்கிறவன் எளிதாய் என்னைக்குறித்துத் தீங்கு சொல்லமாட்ட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மக்கு விரோதமாயிராதவன் நமது பட்சத்திலிருக்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2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কেউ যদি খ্রীষ্টের লোক বলে তোমাদেরকে এক ঘটি জল দেয়, আমি তোমাদের সত্যি বলছি, সে কোন মতেই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স্কার থেকে বঞ্চিত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‘আর এই য়ে সাধারণ লোক যাঁরা আমায় বিশ্বাস করে, যদি কেউ তাদের একজনকে পাপের পথে নিয়ে যায়,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লোকের গলায় একটা বড় যাতাঁর পাট বেঁধে তাকে সমুদ্রে ফেলে দেওযাই তার পক্ষে ভ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তোমার হাত যদি তোমার পাপের কারণ হয়, তবে তাকে কেটে ফে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কারণ দুই হাত নিয়ে নরকের অনন্ত আগুনে পোড়ার থেকে বরং নুলো হয়ে জীবনে প্রবেশ করা ভ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তোমার পা যদি তোমার পাপের কারণ হয় তবে তাকে কেটে ফে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িনি তাঁর শিষ্যদের বললেন, ‘আমি তোমাদের সত্যি বলছি যাঁরা এখানে দাঁড়িয়ে আছে, তদের মধ্যে কয়ে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, যাঁরা কোনমতেই মৃত্যু দেখবে না; যতক্ষণ পর্যন্ত ঈশ্বরের রাজ্য মহাপরাক্রমের সঙ্গে আসতে না দেখ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কারণ দুই পা নিয়ে নরকে যাওযার থেকে বরং খোঁড়া হয়ে জীবনে প্রবেশ করা ভ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ছদিন বাদে যীশু পিতর, যাকোব এবং য়োহনকে সঙ্গে করে এক উঁচু পাহাড়ে উঠে গেলেন৷ তাঁদের সামনে তাঁর রূ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র্তিত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আর যদি তোমার চোখ তোমার পাপের কারণ হয়, তবে সে চোখকে উপড়ে ফেল৷ দুচোখ নিয়ে নরকে যাওযার থেকে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োখ নিয়ে ঈশ্বরের রাজ্যে প্রবেশ করা তোমার পক্ষে ভ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ঁর পোশাক এত উজ্জ্বল ও শুভ্র হল য়ে পৃথিবীর কোন রজক সেই রকম সাদা কর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নরকে য়ে কীট মানুষকে খায় তারা কখনও মরে না এবং আগুন কখনও নেভ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মোশি এবং এলীয় তাঁদের সামনে এসে যীশুর সাথে কথা বলতে শুরু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লবণ দেওযার মত প্রত্যেকের ওপর আগুন দেওয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পিতর যীশুকে বললেন, ‘গুরুদেব, এখানে আমাদের থাকা ভাল৷ আমরা তিনটি তাঁবু তৈরী করি৷ একটা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, একটা মোশির জন্য এবং একটা এলীয়র জন্য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‘লবণ ভাল, কিন্তু লবণ যদি লবণত্ব হারায়, তবে কেমন করে তাকে তোমরা আস্বাদযুক্ত করবে? তোমরা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 মনে লবণ রাখ এবং পরস্পর শান্তিতে থা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ারণ কি বলতে হবে তা তিনি জানতেন না, তাঁরা অত্যন্ত ভয় পেয়ে গ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রে একখানা মেঘ এসে তাঁদের ছাযা দিয়ে ঢেকে ফেলল; আর সেই মেঘ থেকে এই রব শোনা গেল, ‘ইনি আমার প্রি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৷ তোমরা তাঁর কথা শো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শিষ্যেরা তখনই চারদিকে তাকালেন; কিন্তু যীশু ছাড়া আর কাউকে সেখানে দেখতে পে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াহাড় থেকে নামার সময় তিনি তাঁর শিষ্যদের বললেন, ‘তোমরা যা যা দেখলে তা কাউকে বলো না যতক্ষণ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 থেকে মানবপুত্র বেঁচে উঠ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া সেই ঘটনার কথা নিজেদের মধ্যেই চেপে রাখলেন; কিন্তু ভাবতে লাগলেন, মৃত্যু থেকে বেঁচে ওঠা কথা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্থ কি হ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রে শিষ্যরা তাঁকে জিজ্ঞাসা করলেন, ‘কেন ব্যবস্থার শিক্ষকরা বলেন য়ে প্রথমে এলীয়কে আসতে হ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িনি তাদের বললেন, ‘হ্যাঁ, এলীয় প্রথমে এসে সব কিছু পুনঃস্থাপন করবেন বটে, কিন্তু মানবপুত্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য়ে কেন এসব লেখা হয়েছে য়ে তাঁকে অনেক দুঃখ পেতে হবে আর লোকে তাঁকে প্রত্যাখ্যান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আমি তোমাদের বলছি, এলীয়ের বিষয়ে য়েমন লেখা আছে, সেই অনুসারে তিনি এসে গেছেন এবং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প্রতি যা ইচ্ছে তাই কর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রে তাঁরা অন্য শিষ্যদের কাছে এসে দেখলেন তাঁদের চারদিকে অনেক লোক আর ব্যবস্থার শিক্ষকরা তাদের সা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র্ক কর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ঁকে দেখামাত্র সমস্ত লোক অবাক হল এবং তাঁর কাছে দৌড়ে গিয়ে তাঁকে প্রণাম জানা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িনি তাঁদের জিজ্ঞাসা করলেন, ‘তোমরা এদের সঙ্গে কি নিয়ে তর্ক করছ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তে লোকেদের মধ্যে থেকে একজন বলে উঠল, ‘হে গুরু, আমার ছেলেটিকে আপনার কাছে এনেছিলাম৷ তাকে এক বো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য় পেয়েছে, সে কথা বল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েই আত্মা তাকে য়েখানে ধরে, সেইখানে আছাড় মারে; আর তার মুখে ফেনা ওঠে, সে দাঁত কিড়মিড় করে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 হয়ে যায়৷ আমি আপনার শিষ্যদের এই আত্মাটাকে ছাড়াতে বললাম, কিন্তু তাঁরা পারলেন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খন যীশু তাঁদের বললেন, ‘হে অবিশ্বাসী বংশ, আমাকে আর কতকাল তোমাদের সঙ্গে থাকতে হবে? তোমাদের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আমি কত ধৈর্য্য ধরব? তাকে আমার কাছে নিয়ে এস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রা তাকে তাঁর কাছে নিয়ে এল৷ যীশুকে দেখামাত্র সেই আত্মা ছেলেটিকে মুচড়ে ধরল; আর সে মাটিতে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ড়াগড়ি দিতে লাগল, তার মুখ দিয়ে ফেনা বের হচ্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খন যীশু তার বাবাকে জিজ্ঞেস করলেন, ‘এর কতদিন এমন হয়েছে?’ছেলেটির বাবা বলল, ‘ছেলেবেলা থেকে এরক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ই আত্মা একে মেরে ফেলার জন্য অনেকবার আগুনে ও জলে ফেলে দিয়েছে৷ আপনি যদি কিছু করতে পারেন, তবে দ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আমাদের উপকার করু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ীশু তাকে বললেন, ‘কি বললে, ‘যদি পারেন! য়ে বিশ্বাস করে তার পক্ষে সবই সন্ভ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সঙ্গে সঙ্গে ছেলেটির বাবা চিত্‌কার করে কেঁদে বলল, ‘আমি বিশ্বাস করি! আমার অবিশ্বাসের প্রতি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অনেক লোক সেদিকে আসছে দেখে যীশু সেই অশুচি আত্মাকে ধমকে বললেন, ‘হে বোবা কালার আত্মা, আমি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ছি, এর মধ্যে আর কখনও ঢুকবে না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খন সেই আত্মা চেঁচিয়ে তাকে ভয়ঙ্করভাবে মুচড়ে দিয়ে বাইরে বেরিয়ে গেল৷ তাতে ছেলেটি মড়া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পড়ল, এমন কি অধিকাংশ লোক বলল, ‘সে মরে গ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িন্তু যীশু তার হাত ধরে তুললে সে উঠে দাঁড়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রে যীশু বাড়ি ফিরে এলে শিষ্যরা তাঁকে একান্তে জিজ্ঞেস করলেন, ‘আমরা কেন ঐ অশুচি আত্মাকে তাড়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লাম ন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ীশু তাঁদের বললেন, ‘প্রার্থনা ছাড়া আর কোন কিছুতেই এ আত্মাকে তাড়ানো যায়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পরে সেই স্থান ছেড়ে তাঁরা গালীলের মধ্য দিয়ে চললেন; আর তিনি চাইলেন না য়ে তাঁরা কোথায় আছে সে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 কেউ জান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ারণ তখন তিনি তাঁর শিষ্যদের শিক্ষা দিচ্ছিলেন৷ তিনি তাঁদের বললেন, ‘মানবপুত্রকে লোকদের হাতে ত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া হবে, এবং তারা তাঁকে হত্যা করবে আর মৃত্যুর তিনদিন পরে তিনি বেঁচে উঠ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িন্তু তাঁরা সেই কথা বুঝলেন না এবং এই বিষয়ে তাঁকে জিজ্ঞেস করতেও ভয় প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এরপর তাঁরা কফরনাহূমে ফিরে এলেন আর বাড়ির ভেতরে গিয়ে তিনি শিষ্যদের জিজ্ঞেস করলেন, ‘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স্তায় কি আলোচনা করছিল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িন্তু তাঁরা চুপচাপ থাকলেন কারণ তাঁদের মধ্যে কে সর্বাপেক্ষা শ্রেষ্ঠ এই নিয়ে তর্ক চল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খন যীশু বসে সেই বারোজন প্রেরিতদের ডেকে বললেন, ‘কেউ যদি প্রথম হতে চায়, তবে সে সকলের শেষে থাক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সকলের পরিচারক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পরে যীশু একটা শিশুকে নিয়ে তাঁদের মধ্যে দাঁড় করিয়ে দিলেন এবং তাকে কোলে করে তাঁদের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‘য়ে কেউ আমার নামে এর মতো কোন শিশুকে গ্রহণ করে, সে আমাকেই গ্রহণ করে৷ আর কেউ যদি আমাকে গ্রহণ কর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আমাকে নয়, কিন্তু যিনি (ঈশ্বর) আমাকে পাঠিয়েছেন তাঁকেই গ্রহণ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য়োহন তাঁকে বললেন, ‘গুরু, আমরা একটি লোককে আপনার নামে ভুত তাড়াতে দেখে তাকে বারণ করেছিলাম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আমাদের লোক ন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কিন্তু যীশু বললেন, ‘তাকে বারণ করো না, কারণ এমন কেউ নেই য়ে আমার নামে অলৌকিক কাজ করে সহজ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ন্দা করতে প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য়ে কেউই আমাদের বিপক্ষে নয় সে আমাদের সপক্ষ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2026-10-20T00:42:33Z</dcterms:created>
  <dcterms:modified xsi:type="dcterms:W3CDTF">2026-10-20T00:42:33Z</dcterms:modified>
  <dc:title>মার্ক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