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ோசே கர்த்தரை நோக்கிக் கூப்பிட்டு: இந்த ஜனங்களுக்கு நான் என்ன செய்வேன், இவர்கள் என்மேல் கல்லெறியப் பார்க்கிறார்களே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ோசே கர்த்தரை நோக்கிக் கூப்பிட்டு: இந்த ஜனங்களுக்கு நான் என்ன செய்வேன், இவர்கள் என்மேல் கல்லெறியப் பார்க்கிறார்களே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ர்த்தர் மோசேயை நோக்கி: நீ இஸ்ரவேல் மூப்பரில் சிலரை உன்னோடே கூட்டிக்கொண்டு, நீ நதியை அடித்த உன் கோலை உன் கையிலே பிடித்துக்கொண்டு, ஜனங்களுக்கு முன்னே நடந்துபோ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ர்த்தர் மோசேயை நோக்கி: நீ இஸ்ரவேல் மூப்பரில் சிலரை உன்னோடே கூட்டிக்கொண்டு, நீ நதியை அடித்த உன் கோலை உன் கையிலே பிடித்துக்கொண்டு, ஜனங்களுக்கு முன்னே நடந்துபோ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ங்கே ஓரேபிலே நான் உனக்கு முன்பாகக் கன்மலையின்மேல் நிற்பேன்; நீ அந்தக் கன்மலையை அடி; அப்பொழுது ஜனங்கள் குடிக்க அதிலிருந்து தண்ணீர் புறப்படும் என்றார்; அப்படியே மோசே இஸ்ரவேல் மூப்பரின் கண்களுக்கு முன்பாகச் செய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ங்கே ஓரேபிலே நான் உனக்கு முன்பாகக் கன்மலையின்மேல் நிற்பேன்; நீ அந்தக் கன்மலையை அடி; அப்பொழுது ஜனங்கள் குடிக்க அதிலிருந்து தண்ணீர் புறப்படும் என்றார்; அப்படியே மோசே இஸ்ரவேல் மூப்பரின் கண்களுக்கு முன்பாகச் செய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புத்திரர் வாதாடினதினிமித்தமும், கர்த்தர் எங்கள் நடுவில் இருக்கிறாரா இல்லையா என்று அவர்கள் கர்த்தரைப் பரீட்சை பார்த்ததினிமித்தமும், அவன் அந்த ஸ்தலத்திற்கு மாசா என்றும் மேரிபா என்றும் பேரிட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புத்திரர் வாதாடினதினிமித்தமும், கர்த்தர் எங்கள் நடுவில் இருக்கிறாரா இல்லையா என்று அவர்கள் கர்த்தரைப் பரீட்சை பார்த்ததினிமித்தமும், அவன் அந்த ஸ்தலத்திற்கு மாசா என்றும் மேரிபா என்றும் பேரிட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மலேக்கியர் வந்து ரெவிதீமிலே இஸ்ரவேலரோடே யுத்தம் பண்ணி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மோசே யோசுவாவை நோக்கி: நீ நமக்காக மனிதரைத் தெரிந்துகொண்டு, புறப்பட்டு, அமலேக்கோடே யுத்தம்பண்ணு; நாளைக்கு நான் மலையுச்சியில் தேவனுடைய கோலை என் கையில் பிடித்துக்கொண்டு நிற்பேன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மோசே யோசுவாவை நோக்கி: நீ நமக்காக மனிதரைத் தெரிந்துகொண்டு, புறப்பட்டு, அமலேக்கோடே யுத்தம்பண்ணு; நாளைக்கு நான் மலையுச்சியில் தேவனுடைய கோலை என் கையில் பிடித்துக்கொண்டு நிற்பேன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ோசுவா தனக்கு மோசே சொன்னபடியே செய்து, அமலேக்கோடே யுத்தம் பண்ணினான். மோசேயும் ஆரோனும் ஊர் என்பவனும் மலையுச்சியில் ஏறி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ோசுவா தனக்கு மோசே சொன்னபடியே செய்து, அமலேக்கோடே யுத்தம் பண்ணினான். மோசேயும் ஆரோனும் ஊர் என்பவனும் மலையுச்சியில் ஏற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சே தன் கையை ஏறெடுத்திருக்கையில், இஸ்ரவேலர் மேற்கொண்டார்கள்; அவன் தன் கையைத் தாழவிடுகையில், அமலேக்கு மேற்கொண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சே தன் கையை ஏறெடுத்திருக்கையில், இஸ்ரவேலர் மேற்கொண்டார்கள்; அவன் தன் கையைத் தாழவிடுகையில், அமலேக்கு மேற்கொண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சேயின் கைகள் அசந்துபோயிற்று, அப்பொழுது அவர்கள் ஒரு கல்லைக் கொண்டுவந்து அவன் கீழே வைத்தார்கள்; அதின்மேல் உட்கார்ந்தான்; ஆரோனும் ஊரும் ஒருவன் ஒரு பக்கத்திலும் ஒருவன் மறு பக்கத்திலும் இருந்து, அவன் கைகளைத் தாங்கினார்கள்; இவ்விதமாய் அவன் கைகள் சூரியன் அஸ்தமிக்கும்வரைக்கும் ஒரே நிலையாயி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சேயின் கைகள் அசந்துபோயிற்று, அப்பொழுது அவர்கள் ஒரு கல்லைக் கொண்டுவந்து அவன் கீழே வைத்தார்கள்; அதின்மேல் உட்கார்ந்தான்; ஆரோனும் ஊரும் ஒருவன் ஒரு பக்கத்திலும் ஒருவன் மறு பக்கத்திலும் இருந்து, அவன் கைகளைத் தாங்கினார்கள்; இவ்விதமாய் அவன் கைகள் சூரியன் அஸ்தமிக்கும்வரைக்கும் ஒரே நிலையாயி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ோசுவா அமலேக்கையும் அவன் ஜனங்களையும் பட்டயக்கருக்கினாலே முறிய அடித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கர்த்தர் மோசேயை நோக்கி: இதை நினைவுகூரும்பொருட்டு, நீ ஒரு புஸ்தகத்தில் எழுதி, யோசுவாவின் செவி கேட்கும்படி வாசி. அமலேக்கை வானத்தின் கீழெங்கும் இராதபடிக்கு நாசம் பண்ணுவேன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கர்த்தர் மோசேயை நோக்கி: இதை நினைவுகூரும்பொருட்டு, நீ ஒரு புஸ்தகத்தில் எழுதி, யோசுவாவின் செவி கேட்கும்படி வாசி. அமலேக்கை வானத்தின் கீழெங்கும் இராதபடிக்கு நாசம் பண்ணுவேன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ோசே ஒரு பலிபீடத்தைக் கட்டி, அதற்கு யேகோவாநிசி என்று பேரிட்ட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மலேக்கின் கை கர்த்தருடைய சிங்காசனத்துக்கு விரோதமாயிருந்தபடியால், தலைமுறை தலைமுறைதோறும் அவனுக்கு விரோதமாய் கர்த்தரின் யுத்தம் நடக்கும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இஸ்ரவேல் புத்திரராகிய சபையார் எல்லாரும் கர்த்தருடைய கட்டளையின்படியே சீன்வனாந்தரத்திலிருந்து புறப்பட்டு, பிரயாணம்பண்ணி, ரெவிதீமிலே வந்து பாளயமிறங்கினார்கள்; அங்கே ஜனங்களுக்குக் குடிக்கத் தண்ணீர் இல்லாதி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இஸ்ரவேல் புத்திரராகிய சபையார் எல்லாரும் கர்த்தருடைய கட்டளையின்படியே சீன்வனாந்தரத்திலிருந்து புறப்பட்டு, பிரயாணம்பண்ணி, ரெவிதீமிலே வந்து பாளயமிறங்கினார்கள்; அங்கே ஜனங்களுக்குக் குடிக்கத் தண்ணீர் இல்லாதி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ஜனங்கள் மோசேயோடே வாதாடி: நாங்கள் குடிக்கிறதற்கு எங்களுக்குத் தண்ணீர் தரவேண்டும் என்றார்கள். அதற்கு மோசே: என்னோடே ஏன் வாதாடுகிறீர்கள், கர்த்தரை ஏன் பரீட்சை பார்க்கிறீர்கள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ஜனங்கள் மோசேயோடே வாதாடி: நாங்கள் குடிக்கிறதற்கு எங்களுக்குத் தண்ணீர் தரவேண்டும் என்றார்கள். அதற்கு மோசே: என்னோடே ஏன் வாதாடுகிறீர்கள், கர்த்தரை ஏன் பரீட்சை பார்க்கிறீர்கள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் அவ்விடத்திலே தண்ணீர்த் தவனமாயிருந்தபடியால், அவர்கள் மோசேக்கு விரோதமாய் முறுமுறுத்து: நீர் எங்களையும் எங்கள் பிள்ளைகளையும் எங்கள் ஆடுமாடுகளையும் தண்ணீர்த் தவனத்தினால் கொன்றுபோட எங்களை எகிப்திலிருந்து ஏன் கொண்டு வந்தீர் என்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் அவ்விடத்திலே தண்ணீர்த் தவனமாயிருந்தபடியால், அவர்கள் மோசேக்கு விரோதமாய் முறுமுறுத்து: நீர் எங்களையும் எங்கள் பிள்ளைகளையும் எங்கள் ஆடுமாடுகளையும் தண்ணீர்த் தவனத்தினால் கொன்றுபோட எங்களை எகிப்திலிருந்து ஏன் கொண்டு வந்தீர் என்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0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ब मूसा ने यहोवा की दोहाई दी, और कहा, इन लोगों से मैं क्या करूं? ये सब मुझे पत्थरवाह करने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ैयार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यहोवा ने मूसा से कहा, इस्राएल के वृद्ध लोगों में से कुछ को अपने साथ ले ले; और जिस लाठी से तू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ील नदी पर मारा था, उसे अपने हाथ में ले कर लोगों के आगे बढ़ चल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देख मैं तेरे आगे चलकर होरेब पहाड़ की एक चट्टान पर खड़ा रहूंगा; और तू उस चट्टान पर मारना, तब उ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से पानी निकलेगा जिससे ये लोग पीएं। तब मूसा ने इस्राएल के वृद्ध लोगों के देखते वैसा ही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मूसा ने उस स्थान का नाम मस्सा और मरीबा रखा, क्योंकि इस्राएलियों ने वहां वादविवाद किया था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की परीक्षा यह कहकर की, कि क्या यहोवा हमारे बीच है वा नही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तब अमालेकी आकर रपीदीम में इस्राएलियों से लड़ने ल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ब मूसा ने यहोशू से कहा, हमारे लिये कई एक पुरूषों को चुनकर छांट ले, ओर बाहर जा कर अमालेकियों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ड़; और मैं कल परमेश्वर की लाठी हाथ में लिये हुए पहाड़ी की चोटी पर खड़ा रह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मूसा की इस आज्ञा के अनुसार यहोशू अमालेकियों से लड़ने लगा; और मूसा, हारून, और हूर पहाड़ी की चोट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 चढ़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जब तक मूसा अपना हाथ उठाए रहता था तब तक तो इस्राएल प्रबल होता था; परन्तु जब जब वह उसे नीच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ता तब तब अमालेक प्रबल हो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जब मूसा के हाथ भर गए, तब उन्होंने एक पत्थर ले कर मूसा के नीचे रख दिया, और वह उस पर बैठ गय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हारून और हूर एक एक अलंग में उसके हाथों को सम्भाले रहें; और उसके हाथ सूर्यास्त तक स्थिर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यहोशू ने अनुचरों समेत अमालेकियों को तलवार के बल से हरा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ब यहोवा ने मूसा से कहा, स्मरणार्थ इस बात को पुस्तक में लिख ले और यहोशू को सुना दे, कि मैं आका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नीचे से अमालेक का स्मरण भी पूरी रीति से मिटा डाल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तब मूसा ने एक वेदी बनाकर उसका नाम यहोवानिस्सी रखा 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कहा, यहोवा ने शपथ खाई है, कि यहोवा अमालेकियों से पीढिय़ों तक लड़ाई करता रहे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इस्राएलियों की सारी मण्डली सीन नाम जंगल से निकल चली, और यहोवा के आज्ञानुसार कूच करके रपीदी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अपने डेरे खड़े किए; और वहां उन लोगों को पीने का पानी न मि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इसलिये वे मूसा से वादविवाद करके कहने लगे, कि हमें पीने का पानी दे। मूसा ने उन से कहा, तुम मुझ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 वादविवाद करते हो? और यहोवा की परीक्षा क्यों करते ह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फिर वहां लोगों को पानी की प्यास लगी तब वे यह कहकर मूसा पर बुड़बुड़ाने लगे, कि तू हमें लड़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लोंऔर पशुओं समेत प्यासों मार डालने के लिये मिस्र से क्यों ले आय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2026-10-20T09:15:53Z</dcterms:created>
  <dcterms:modified xsi:type="dcterms:W3CDTF">2026-10-20T09:15:53Z</dcterms:modified>
  <dc:title>निर्गमन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