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presProps" Target="presProps.xml"/>
  <Relationship Id="rId33" Type="http://schemas.openxmlformats.org/officeDocument/2006/relationships/viewProps" Target="viewProps.xml"/>
  <Relationship Id="rId34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Then Job answered and said,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Even to day is my complaint bitter: my stroke is heavier than my groaning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Even to day is my complaint bitter: my stroke is heavier than my groaning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Oh that I knew where I might find him! that I might come even to his seat!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Oh that I knew where I might find him! that I might come even to his seat!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I would order my cause before him, and fill my mouth with arguments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I would order my cause before him, and fill my mouth with arguments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I would know the words which he would answer me, and understand what he would say unto me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Will he plead against me with his great power? No; but he would put strength in me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Will he plead against me with his great power? No; but he would put strength in me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There the righteous might dispute with him; so should I be delivered for ever from my judge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There the righteous might dispute with him; so should I be delivered for ever from my judge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Behold, I go forward, but he is not there; and backward, but I cannot perceive him: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On the left hand, where he does work, but I cannot behold him: he hides himself on the right hand, that I cannot see him: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On the left hand, where he does work, but I cannot behold him: he hides himself on the right hand, that I cannot see him: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But he knows the way that I take: when he has tried me, I shall come forth as gold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My foot has held his steps, his way have I kept, and not declined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My foot has held his steps, his way have I kept, and not declined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Neither have I gone back from the commandment of his lips; I have esteemed the words of his mouth more than my necessary food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Neither have I gone back from the commandment of his lips; I have esteemed the words of his mouth more than my necessary food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But he is in one mind, and who can turn him? and what his soul desires, even that he does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But he is in one mind, and who can turn him? and what his soul desires, even that he does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For he performs the thing that is appointed for me: and many such things are with him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For he performs the thing that is appointed for me: and many such things are with him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Therefore am I troubled at his presence: when I consider, I am afraid of him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For God makes my heart soft, and the Almighty troubles me: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Because I was not cut off before the darkness, neither has he covered the darkness from my face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Because I was not cut off before the darkness, neither has he covered the darkness from my face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620623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பு : 23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யோபு பிரதியுத்தரமாக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பு : 23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இன்றையதினமும் என் அங்கலாய்ப்பு முரண்டுத்தனமாக எண்ணப்படுகிறது; என் தவிப்பைப்பார்க்கிலும் என் வாத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பு : 23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கடினமானத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பு : 23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நான் அவரை எங்கே கண்டு சந்திக்கலாம் என்பதை அறிந்தால் நலமாயிருக்கும்; அப்பொழுது நான் அவ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பு : 23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ஆசனத்துக்கு முன்பாக வந்துசேர்ந்து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பு : 23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என் நியாயத்தை அவருக்கு முன்பாக வரிசையாய் வைத்து காரியத்தை ரூபிக்கும் வார்த்தைகளால் என் வாய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பு : 23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நிரப்புவே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பு : 23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வருடைய மறுமொழிகளை நான் அறிந்து, அவர் எனக்குச் சொல்வதை உணர்ந்துகொள்ளுவே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பு : 23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வர் தம்முடைய மகா வல்லமையின்படியே என்னோடே வழக்காடுவாரோ? அவர் அப்படிச் செய்யாமல் என்மேல் தய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பு : 23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வைப்பா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பு : 23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ங்கே சன்மார்க்கன் அவரோடே வழக்காடலாம்; அப்பொழுது என்னை நியாயந்தீர்க்கிறவரின் கைக்கு என்றைக்க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பு : 23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நீங்கலாய்த் தப்புவித்துக்கொள்வே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பு : 23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இதோ, நான் முன்னாகப்போனாலும் அவர் இல்லை; பின்னாகப்போனாலும் அவரைக் காணே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பு : 23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இடதுபுறத்தில் அவர் கிரியைசெய்தும் அவரைக் காணேன்; வலதுபுறத்திலும் நான் அவரைக் காணாதபடிக்க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பு : 23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ஒளித்திருக்கிறா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பு : 23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ஆனாலும் நான் போகும் வழியை அவர் அறிவார்; அவர் என்னைச் சோதித்தபின் நான் பொன்னாக விளங்குவே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பு : 23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என் கால்கள் அவர் அடிகளைப் பற்றிப்பிடித்தது; அவருடைய நெறியைவிட்டு நான் சாயாமல் அதைக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பு : 23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கைக்கொண்டே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பு : 23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வர் உதடுகளின் கற்பனைகளை விட்டு நான் பின்வாங்குவதில்லை; அவருடைய வாயின் வார்த்தைகளை எனக்க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பு : 23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வேண்டிய ஆகாரத்தைப் பார்க்கிலும் அதிகமாய்க் காத்துக்கொண்டே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பு : 23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வரோவென்றால் ஒரே மனமாயிருக்கிறார்; அவரைத் திருப்பத்தக்கவர் யார்? அவருடைய சித்தத்தின்படியெல்லா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பு : 23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ெய்வா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பு : 23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எனக்குக் குறித்திருக்கிறதை அவர் நிறைவேற்றுவார்; இப்படிப்பட்டவைகள் இன்னும் அநேகம் அவரிடத்தில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பு : 23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உண்ட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பு : 23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ஆகையால் அவருக்கு முன்பாகக் கலங்குகிறேன்; நான் சிந்திக்கிறபோது, அவருக்குப் பயப்படுகிறே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பு : 23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தேவன் என் இருதயத்தை இளக்கரிக்கப்பண்ணினார்; சர்வவல்லவர் என்னைக் கலங்கப்பண்ணினா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பு : 23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ந்தகாரம் வராததற்கு முன்னே நான் சங்கரிக்கப்படாமலும், இருளை அவர் எனக்கு மறைக்காமலும்போனதினால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பு : 23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இப்படியிருக்கிறே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பு : 23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0">
  <a:themeElements>
    <a:clrScheme name="Theme7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0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0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29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2026-09-17T00:19:10Z</dcterms:created>
  <dcterms:modified xsi:type="dcterms:W3CDTF">2026-09-17T00:19:10Z</dcterms:modified>
  <dc:title>யோபு : 23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