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றப்பின் ஓர் வாசல் எ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ல் நிற்கும் மனிதன் எ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கண்கள் பூலோகம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தேடி அலைகின்ற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ின் மாரி பொழி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ேலை வரு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கின்ற கூட்டம் உன்னைத்தான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 நோக்கி நிற்கின்ற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விதைக்கின்ற காலம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செயலாற்றும் நேரம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ங்காமல் நாமும் விரைந்தோடி இ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 விதை தூவ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ராக்காலம் வருகின்றதே – அ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யல் தெரி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ுள்ள காலம் முடிவாகு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ேவை நிறைவேற்ற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2026-09-09T11:18:33Z</dcterms:created>
  <dcterms:modified xsi:type="dcterms:W3CDTF">2026-09-09T11:18:33Z</dcterms:modified>
  <dc:title>துதிப் பாடல்கள் : 375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