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ப்பமல்லாததற்காகப் பணத்தையும், திருப்திசெய்யாத பொருளுக்காக உங்கள் பிரயாசத்தையும் செலவழிப்பானேன்? நீங்கள் எனக்குக் கவனமாய்ச் செவிகொடுத்து நலமானதைச் சாப்பிடுங்கள்; அப்பொழுது உங்கள் ஆத்துமா கொழுப்பான பதார்த்தத்தினால் மகிழ்ச்சியா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ப்பமல்லாததற்காகப் பணத்தையும், திருப்திசெய்யாத பொருளுக்காக உங்கள் பிரயாசத்தையும் செலவழிப்பானேன்? நீங்கள் எனக்குக் கவனமாய்ச் செவிகொடுத்து நலமானதைச் சாப்பிடுங்கள்; அப்பொழுது உங்கள் ஆத்துமா கொழுப்பான பதார்த்தத்தினால் மகிழ்ச்சியா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் செவியைச் சாய்த்து, என்னிடத்தில் வாருங்கள்: கேளுங்கள், அப்பொழுது உங்கள் ஆத்துமா பிழைக்கும்; தாவீதுக்கு அருளின நிச்சயமான கிருபைகளை உங்களுக்கு நித்திய உடன்படிக்கையாக ஏற்படுத்த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் செவியைச் சாய்த்து, என்னிடத்தில் வாருங்கள்: கேளுங்கள், அப்பொழுது உங்கள் ஆத்துமா பிழைக்கும்; தாவீதுக்கு அருளின நிச்சயமான கிருபைகளை உங்களுக்கு நித்திய உடன்படிக்கையாக ஏற்படுத்த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வரை ஜனக்கூட்டங்களுக்குச் சாட்சியாகவும், ஜனங்களுக்குத் தலைவராகவும் அதிபதியாகவும் ஏற்படுத்த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 அறியாதிருந்த ஜாதியை வரவழைப்பாய்; உன்னை அறியாதிருந்த ஜாதி உன் தேவனாகிய கர்த்தரின் நிமித்தமும், இஸ்ரவேலுடைய பரிசுத்தரின் நிமித்தமும் உன்னிடத்திற்கு ஓடிவரும்; அவர் உன்னை மேன்மைபடுத்தியிர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 அறியாதிருந்த ஜாதியை வரவழைப்பாய்; உன்னை அறியாதிருந்த ஜாதி உன் தேவனாகிய கர்த்தரின் நிமித்தமும், இஸ்ரவேலுடைய பரிசுத்தரின் நிமித்தமும் உன்னிடத்திற்கு ஓடிவரும்; அவர் உன்னை மேன்மைபடுத்தியிரு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க் கண்டடையத்தக்க சமயத்தில் அவரைத் தேடுங்கள்; அவர் சமீபமாயிருக்கையில் அவரை நோக்கிக் கூப்பிட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ன் தன் வழியையும், அக்கிரமக்காரன் தன் நினைவுகளையும்விட்டு, கர்த்தரிடத்தில் திரும்பக்கடவன்; அவர் அவன்மேல் மனதுருகுவார்; நம்முடைய தேவனிடத்திற்கே திரும்பக்கடவன்; அவர் மன்னிக்கிறதற்குத் தயை பெருத்த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ன் தன் வழியையும், அக்கிரமக்காரன் தன் நினைவுகளையும்விட்டு, கர்த்தரிடத்தில் திரும்பக்கடவன்; அவர் அவன்மேல் மனதுருகுவார்; நம்முடைய தேவனிடத்திற்கே திரும்பக்கடவன்; அவர் மன்னிக்கிறதற்குத் தயை பெருத்த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நினைவுகள் உங்கள் நினைவுகள் அல்ல; உங்கள் வழிகள் என் வழிகளும் அல்லவெ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ைப்பார்க்கிலும் வானங்கள் எப்படி உயர்ந்திருக்கிறதோ, அப்படியே உங்கள் வழிகளைப்பார்க்கிலும் என் வழிகளும், உங்கள் நினைவுகளைப்பார்க்கிலும் என் நினைவுகளும் உயர்ந்த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ைப்பார்க்கிலும் வானங்கள் எப்படி உயர்ந்திருக்கிறதோ, அப்படியே உங்கள் வழிகளைப்பார்க்கிலும் என் வழிகளும், உங்கள் நினைவுகளைப்பார்க்கிலும் என் நினைவுகளும் உயர்ந்த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ாரியும் உறைந்த மழையும் வானத்திலிருந்து இறங்கி, அவ்விடத்துக்குத் திரும்பாமல் பூமியை நனைத்து, அதில் முளை கிளம்பி விளையும்படிச்செய்து, விதைக்கிறவனுக்கு விதையையும், புசிக்கிறவனுக்கு ஆகாரத்தையும் கொடுக்கிறது எப்படியோ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ாரியும் உறைந்த மழையும் வானத்திலிருந்து இறங்கி, அவ்விடத்துக்குத் திரும்பாமல் பூமியை நனைத்து, அதில் முளை கிளம்பி விளையும்படிச்செய்து, விதைக்கிறவனுக்கு விதையையும், புசிக்கிறவனுக்கு ஆகாரத்தையும் கொடுக்கிறது எப்படியோ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என் வாயிலிருந்து புறப்படும் வசனமும் இருக்கும், அது வெறுமையாய் என்னிடத்திற்குத் திரும்பாமல், அது நான் விரும்புகிறதைச்செய்து, நான் அதை அனுப்பின காரியமாகும்படி வாய்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என் வாயிலிருந்து புறப்படும் வசனமும் இருக்கும், அது வெறுமையாய் என்னிடத்திற்குத் திரும்பாமல், அது நான் விரும்புகிறதைச்செய்து, நான் அதை அனுப்பின காரியமாகும்படி வாய்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மகிழ்ச்சியாய்ப் புறப்பட்டு, சமாதானமாய்க் கொண்டுபோகப்படுவீர்கள், பர்வதங்களும் மலைகளும் உங்களுக்கு முன்பாகக் கெம்பீரமாய் முழங்கி, வெளியின் மரங்களெல்லாம் கைகொட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மகிழ்ச்சியாய்ப் புறப்பட்டு, சமாதானமாய்க் கொண்டுபோகப்படுவீர்கள், பர்வதங்களும் மலைகளும் உங்களுக்கு முன்பாகக் கெம்பீரமாய் முழங்கி, வெளியின் மரங்களெல்லாம் கைகொட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ட்செடிக்குப் பதிலாகத் தேவதாரு விருட்சம் முளைக்கும், காஞ்சொறிக்குப் பதிலாக மிருதுச்செடி எழும்பும்; அது கர்த்தருக்குக் கீர்த்தியாகவும், நிர்மூலமாகாத நித்திய அடையாளமாகவும் இ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ட்செடிக்குப் பதிலாகத் தேவதாரு விருட்சம் முளைக்கும், காஞ்சொறிக்குப் பதிலாக மிருதுச்செடி எழும்பும்; அது கர்த்தருக்குக் கீர்த்தியாகவும், நிர்மூலமாகாத நித்திய அடையாளமாகவும் இ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, தாகமாயிருக்கிறவர்களே, நீங்கள் எல்லாரும் தண்ணீர்களண்டைக்கு வாருங்கள்; பணமில்லாதவர்களே, நீங்கள் வந்து, வாங்கிச் சாப்பிடுங்கள்; நீங்கள் வந்து, பணமுமின்றி விலையுமின்றித் திராட்சரசமும் பாலும்கொள்ள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, தாகமாயிருக்கிறவர்களே, நீங்கள் எல்லாரும் தண்ணீர்களண்டைக்கு வாருங்கள்; பணமில்லாதவர்களே, நீங்கள் வந்து, வாங்கிச் சாப்பிடுங்கள்; நீங்கள் வந்து, பணமுமின்றி விலையுமின்றித் திராட்சரசமும் பாலும்கொள்ள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ಹಾರವಲ್ಲದ್ದಕ್ಕೆ ಹಣವನ್ನೂ ತೃಪ್ತಿಪಡಿಸ ದಕ್ಕೆ ನಿಮ್ಮ ದುಡಿತವನ್ನೂ ವ್ಯಯಮಾಡುವದು ಯಾಕೆ? ಶ್ರದ್ಧೆಯಿಂದ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ೆ ಕಿವಿಗೊಡಿರಿ ಮತ್ತು ಒಳ್ಳೆಯ ದನ್ನು ನೀವು ಉಣ್ಣಿರಿ, ನಿಮ್ಮ ಪ್ರಾಣವು ಕೊಬ್ಬಿನಲ್ಲಿ ಆನಂದಿಸಲ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ಮ್ಮ ಕಿವಿಗಳನ್ನು ಬಾಗಿಸಿಕೊಂಡು ನನ್ನ ಬಳಿಗೆ ಬನ್ನಿರಿ; ಕೇಳಿರಿ, ನಿಮ್ಮ ಪ್ರಾಣವು ಬದುಕು ವದು; ನಿಶ್ಚ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ವೀದನಿಗೆ ಖಂಡಿತವಾಗಿ ಮಾಡಿದ ಕರುಣೆಗಳ ಪ್ರಕಾರ ನಿಮ್ಮ ಸಂಗಡ ನಿತ್ಯ ವಾದ ಒಡಂಬಡಿಕೆಯನ್ನು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ಗೋ ನಾನು ಅವನನ್ನು ಜನಗಳಿಗೆ ಸಾಕ್ಷಿಯನ್ನಾಗಿಯೂ ಅವರಿಗೆ ನಾಯಕನನ್ನಾಗಿಯೂ ಅಧಿಪತಿಯನ್ನಾ ಗಿಯೂ ಕೊ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ಗೋ, ನಿನ್ನ ದೇವರಾದ ಕರ್ತನ ನಿಮಿತ್ತವೂ ಇಸ್ರಾಯೇಲಿನ ಪರಿಶುದ್ಧನ ನಿಮಿತ್ತವೂ ನೀನು ತಿಳಿಯದ ಜನಾಂಗಗಳನ್ನು ಕ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ವಿ; ಆತನು ನಿನ್ನನ್ನು ಮಹಿಮೆ ಪಡಿಸಿದ್ದರಿಂದ ನಿನ್ನನ್ನು ತಿಳಿಯದ ಜನಾಂಗಗಳು ನಿನ್ನ ಬಳಿಗೆ ಓಡಿ ಬ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ಸಿಕ್ಕುವ ಕಾಲದಲ್ಲಿ ಆತನನ್ನು ಹುಡುಕಿರಿ; ಆತನು ಸವಿಾಪವಾಗಿರುವಾಗಲೇ ಆತನನ್ನು ಕರೆಯ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ುಷ್ಟನು ತನ್ನ ಮಾರ್ಗವನ್ನೂ ಅನೀತಿವಂತನು ತನ್ನ ಆಲೋಚನೆಗಳನ್ನೂ ತೊರೆದುಬಿಟ್ಟು ಕರ್ತನ ಕಡೆಗೆ ಹಿಂತಿರುಗಲಿ;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ಮೇಲೆ ಕರುಣೆಯಿಡು ವನು; ನಮ್ಮ ದೇವರ ಬಳಿಗೂ ಹಿಂತಿರುಗಲಿ, ಆತನು ಹೇರಳವಾಗಿ ಕ್ಷಮ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ನ್ನ ಆಲೋಚನೆಗಳು ನಿಮ್ಮ ಆಲೋಚನೆಗಳಲ್ಲ; ಇಲ್ಲವೆ ನಿಮ್ಮ ಮಾರ್ಗಗಳು ನನ್ನ ಮಾರ್ಗಗಳಲ್ಲ ಎ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ಕಾಶವು ಭೂಮಿಯ ಮೇಲೆ ಎಷ್ಟು ಉನ್ನತವೋ ನನ್ನ ಮಾರ್ಗಗಳು ನಿಮ್ಮ ಮಾರ್ಗಗಳಿಗಿಂತಲೂ ನನ್ನ ಆಲೋಚನೆಗಳ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ೋಚನೆಗಳಿಗಿಂತಲೂ ಅಷ್ಟು ಉನ್ನತ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ಮಳೆಯೂ ಹಿಮವೂ ಆಕಾಶದಿಂದ ಇಳಿದು ಬಂದು ಅಲ್ಲಿಗೆ ಹಿಂತಿರುಗಿ ಹೋಗದೆ ಭೂಮಿಯನ್ನು ತೋಯಿಸಿ ಬಿತ್ತುವವನಿಗೆ ಬೀಜ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ಣ್ಣುವವನಿಗೆ ರೊಟ್ಟಿಯನ್ನೂ ಕೊಡು ವಂತೆಯೂ ಫಲವನ್ನು ಹುಟ್ಟಿಸಿ ಚಿಗುರುಗೊಳಿಸುವ ಹಾಗೆಯ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ನ್ನ ಬಾಯಿಂದ ಹೊರಡುವ ನನ್ನ ವಾಕ್ಯವು ಹಾಗೆಯೂ ಇರುವದು; ಅದು ಸುಮ್ಮನೆ ನನ್ನ ಬಳಿಗೆ ಹಿಂತಿರುಗದೆ ನಾನು ಯಾವ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ಚ್ಚು ತ್ತೇನೋ ಅದನ್ನು ಅದು ಮಾಡುವದು; ನಾನು ಅದನ್ನು ಯಾವದರ ನಿಮಿತ್ತ ಕಳುಹಿಸಿದೆನೋ ಅದರಲ್ಲಿ ಅದು ಸಫಲ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ವು ಆನಂದದೊಡನೆ ಹೋಗುವಿರಿ ಸಮಾಧಾನದಿಂದ ನಡಿಸಲ್ಪಡುವಿರಿ; ಪರ್ವತಗಳು ಮತ್ತು ಗುಡ್ಡಗಳು ನಿಮ್ಮ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ರ್ಷಧ್ವನಿಗೈಯುವವು. ಹೊಲದ ಮರಗಳೆಲ್ಲಾ ಚಪ್ಪಾಳೆ ಹೊಡೆಯ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ಮುಳ್ಳಿಗೆ ಬದಲಾಗಿ ಫರ್‌ (ತುರಾಯಿ) ಮರವು ಮತ್ತು ದತ್ತೂರಿಗೆ ಬದಲಾಗಿ ಸುವಾಸನೆ ಬೀರುವ ಮರವು ಹುಟ್ಟುವವು;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ಹೆಸರಿಗಾಗಿ ಮತ್ತು ಶಾಶ್ವತವಾದ ಗುರುತಾಗಿ ಎಂದಿಗೂ ಅಳಿಯದ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ಾ, ಬಾಯಾರಿದ ಸಕಲಜನರೇ, ನೀವು ನೀರಿನ ಬಳಿಗೆ ಬನ್ನಿರಿ, ಕೊಂಡುಕೊಳ್ಳಿರಿ, ಉಣ್ಣಿರಿ; ಹೌದು, ಬನ್ನಿರಿ; ಹಣವಿ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ಕ್ರಯವಿಲ್ಲದೆ ದ್ರಾಕ್ಷಾರಸವನ್ನೂ ಹಾಲನ್ನೂ ಕೊಂಡು 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2026-10-20T02:26:38Z</dcterms:created>
  <dcterms:modified xsi:type="dcterms:W3CDTF">2026-10-20T02:26:38Z</dcterms:modified>
  <dc:title>ಯೆಶಾಯನು : 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