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த்துமாக்களை வேட்டையாடும்படிக்குச் சகல கைகளுக்கும் தழுவணைகளைத் தைத்து, அந்தந்த வயதுள்ளவர்களுடைய தலைக்கும் தலையணைகளை உண்டு பண்ணுகிறவர்களுக்கு ஐயோ! நீங்கள் என் ஜனத்தின் ஆத்துமாக்களை வேட்டையாடி, அவைகளை உங்களுக்கு உயிரோடே காப்பாற்றுவீர்களோ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த்துமாக்களை வேட்டையாடும்படிக்குச் சகல கைகளுக்கும் தழுவணைகளைத் தைத்து, அந்தந்த வயதுள்ளவர்களுடைய தலைக்கும் தலையணைகளை உண்டு பண்ணுகிறவர்களுக்கு ஐயோ! நீங்கள் என் ஜனத்தின் ஆத்துமாக்களை வேட்டையாடி, அவைகளை உங்களுக்கு உயிரோடே காப்பாற்றுவீர்களோ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த்துமாக்களை வேட்டையாடும்படிக்குச் சகல கைகளுக்கும் தழுவணைகளைத் தைத்து, அந்தந்த வயதுள்ளவர்களுடைய தலைக்கும் தலையணைகளை உண்டு பண்ணுகிறவர்களுக்கு ஐயோ! நீங்கள் என் ஜனத்தின் ஆத்துமாக்களை வேட்டையாடி, அவைகளை உங்களுக்கு உயிரோடே காப்பாற்றுவீர்களோ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ாகத்தகாத ஆத்துமாக்களைக் கொல்வதற்கும், உயிரோடே இருக்கத்தகாத ஆத்துமாக்களை உயிரோடே காப்பாற்றுவதற்குமாக நீங்கள் பொய்க்குச் செவிகொடுக்கிற என் ஜனத்துக்குப் பொய்சொல்லுகிறதினாலே சில சிறங்கை வாற்கோதுமைக்காகவும் அப்பத்துண்டுகளுக்காகவும் என்னை என் ஜனத்துக்குள்ளே பரிசுத்தக்குலைச்சலாக்குவீர்களோ என்று கர்த்தராகிய ஆண்டவர் உரைக்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ாகத்தகாத ஆத்துமாக்களைக் கொல்வதற்கும், உயிரோடே இருக்கத்தகாத ஆத்துமாக்களை உயிரோடே காப்பாற்றுவதற்குமாக நீங்கள் பொய்க்குச் செவிகொடுக்கிற என் ஜனத்துக்குப் பொய்சொல்லுகிறதினாலே சில சிறங்கை வாற்கோதுமைக்காகவும் அப்பத்துண்டுகளுக்காகவும் என்னை என் ஜனத்துக்குள்ளே பரிசுத்தக்குலைச்சலாக்குவீர்களோ என்று கர்த்தராகிய ஆண்டவர் உரைக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 கர்த்தராகிய ஆண்டவர் சொல்லுகிறது என்னவென்றால்: இதோ, நீங்கள் ஆத்துமாக்களைப் பறக்கடிக்கும்படி வேட்டையாடுகிற உங்கள் தழுவணைகளுக்கு விரோதமாக நான் வந்து, அவைகளை உங்கள் புயங்களிலிருந்து பிடுங்கிக் கிழித்து, நீங்கள் பறக்கடிக்க வேட்டையாடுகிற ஆத்துமாக்களை நான் விடுதலை பண்ணி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 கர்த்தராகிய ஆண்டவர் சொல்லுகிறது என்னவென்றால்: இதோ, நீங்கள் ஆத்துமாக்களைப் பறக்கடிக்கும்படி வேட்டையாடுகிற உங்கள் தழுவணைகளுக்கு விரோதமாக நான் வந்து, அவைகளை உங்கள் புயங்களிலிருந்து பிடுங்கிக் கிழித்து, நீங்கள் பறக்கடிக்க வேட்டையாடுகிற ஆத்துமாக்களை நான் விடுதலை பண்ணி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 கர்த்தராகிய ஆண்டவர் சொல்லுகிறது என்னவென்றால்: இதோ, நீங்கள் ஆத்துமாக்களைப் பறக்கடிக்கும்படி வேட்டையாடுகிற உங்கள் தழுவணைகளுக்கு விரோதமாக நான் வந்து, அவைகளை உங்கள் புயங்களிலிருந்து பிடுங்கிக் கிழித்து, நீங்கள் பறக்கடிக்க வேட்டையாடுகிற ஆத்துமாக்களை நான் விடுதலை பண்ண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ங்கள் தலையணைகளைக் கிழித்து, என் ஜனத்தை உங்கள் கைகளுக்கு நீங்கலாக்கிவிடுவேன்; அவர்கள் இனி வேட்டையாடப்படும்படி உங்கள் கைகளில் இரார்கள்; அப்பொழுது நான் கர்த்தர் என்று அறிந்துகொள்வீ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ங்கள் தலையணைகளைக் கிழித்து, என் ஜனத்தை உங்கள் கைகளுக்கு நீங்கலாக்கிவிடுவேன்; அவர்கள் இனி வேட்டையாடப்படும்படி உங்கள் கைகளில் இரார்கள்; அப்பொழுது நான் கர்த்தர் என்று அறிந்துகொள்வீ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சஞ்சலப்படுத்தாத நீதிமானின் இருதயத்தை நீங்கள் வீணாய் முறியப்பண்ணினபடியினாலும், துன்மார்க்கன் தன் பொல்லாத வழியைவிட்டுத் திரும்பவும் நான் அவனை உயிரோடே காக்கவுங் கூடாதபடிக்கு நீங்கள் அவனுடைய கைகளைத் திடப்படுத்தினபடியினால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சஞ்சலப்படுத்தாத நீதிமானின் இருதயத்தை நீங்கள் வீணாய் முறியப்பண்ணினபடியினாலும், துன்மார்க்கன் தன் பொல்லாத வழியைவிட்டுத் திரும்பவும் நான் அவனை உயிரோடே காக்கவுங் கூடாதபடிக்கு நீங்கள் அவனுடைய கைகளைத் திடப்படுத்தினபடியினால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ங்கள் இனி அபத்தமானதைத் தரிசிப்பதுமில்லை, சாஸ்திரம் பார்ப்பதுமில்லை; நான் என் ஜனத்தை உங்கள் கைகளுக்கு நீங்கலாக்கிவிடுவேன்; அப்பொழுது நான் கர்த்தர் என்று அறிந்து கொள்வீர்கள் என்று சொல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ங்கள் இனி அபத்தமானதைத் தரிசிப்பதுமில்லை, சாஸ்திரம் பார்ப்பதுமில்லை; நான் என் ஜனத்தை உங்கள் கைகளுக்கு நீங்கலாக்கிவிடுவேன்; அப்பொழுது நான் கர்த்தர் என்று அறிந்து கொள்வீர்கள் என்று சொல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தீர்க்கதரிசனம் சொல்லுகிற இஸ்ரவேலின் தீர்க்கதரிசிகளுக்கு விரோதமாக நீ தீர்க்கதரிசனம் உரைத்து, தங்கள் இருதயத்தில் இருக்கிறதையே எடுத்துத் தீர்க்கதரிசனஞ்சொல்லுகிறவர்களோடே நீ சொல்லவேண்டியது என்னவென்றால்: கர்த்தருடைய வார்த்தையைக் கேள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தீர்க்கதரிசனம் சொல்லுகிற இஸ்ரவேலின் தீர்க்கதரிசிகளுக்கு விரோதமாக நீ தீர்க்கதரிசனம் உரைத்து, தங்கள் இருதயத்தில் இருக்கிறதையே எடுத்துத் தீர்க்கதரிசனஞ்சொல்லுகிறவர்களோடே நீ சொல்லவேண்டியது என்னவென்றால்: கர்த்தருடைய வார்த்தையைக் கேள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ாகிய ஆண்டவர் உரைக்கிறதாவது: தாங்கள் ஒன்றும் தரிசியாதிருந்தும், தங்களுடைய ஆவியின் ஏவுதலைப் பின்பற்றுகிற மதிகெட்ட தீர்க்கதரிசிகளுக்கு ஐயோ!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ாகிய ஆண்டவர் உரைக்கிறதாவது: தாங்கள் ஒன்றும் தரிசியாதிருந்தும், தங்களுடைய ஆவியின் ஏவுதலைப் பின்பற்றுகிற மதிகெட்ட தீர்க்கதரிசிகளுக்கு ஐயோ!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ே, உன் தீர்க்கதரிசிகள் வனாந்தரங்களிலுள்ள நரிகளுக்கு ஒப்பாயிருக்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கர்த்தருடைய நாளிலே யுத்தத்தில் நிலைநிற்கும்படிக்கு, திறப்புகளில் ஏறினதுமில்லை; இஸ்ரவேல் வம்சத்தாருக்காகச் சுவரை அடைத்ததும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கர்த்தருடைய நாளிலே யுத்தத்தில் நிலைநிற்கும்படிக்கு, திறப்புகளில் ஏறினதுமில்லை; இஸ்ரவேல் வம்சத்தாருக்காகச் சுவரை அடைத்ததும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தங்களை அனுப்பாதிருந்தும், கர்த்தர் உரைத்தாரென்று சொல்லி, அவர்கள் அபத்தத்தையும் பொய்க்குறியையும் தரிசித்து, காரியத்தை நிர்வாகம்பண்ணலாமென்று நம்பிக்கையாயிருக்கி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தங்களை அனுப்பாதிருந்தும், கர்த்தர் உரைத்தாரென்று சொல்லி, அவர்கள் அபத்தத்தையும் பொய்க்குறியையும் தரிசித்து, காரியத்தை நிர்வாகம்பண்ணலாமென்று நம்பிக்கையாயிருக்கி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உரைக்காதிருந்தும், நீங்கள் கர்த்தர் உரைத்தார் என்று சொல்லும்போது, அபத்தமான தரிசனையைத் தரிசித்து, பொய்க்குறியைச் சொல்லுகிறீர்கள் அல்லவா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உரைக்காதிருந்தும், நீங்கள் கர்த்தர் உரைத்தார் என்று சொல்லும்போது, அபத்தமான தரிசனையைத் தரிசித்து, பொய்க்குறியைச் சொல்லுகிறீர்கள் அல்லவா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கர்த்தராகிய ஆண்டவர் உரைக்கிறது என்னவென்றால்; நீங்கள் அபத்தமானதைச் சொல்லி பொய்யானதைத் தரிசிக்கிறபடியினால், இதோ, நான் உங்களுக்கு விரோதமானவர் என்று கர்த்தராகிய ஆண்டவர் சொல்ல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கர்த்தராகிய ஆண்டவர் உரைக்கிறது என்னவென்றால்; நீங்கள் அபத்தமானதைச் சொல்லி பொய்யானதைத் தரிசிக்கிறபடியினால், இதோ, நான் உங்களுக்கு விரோதமானவர் என்று கர்த்தராகிய ஆண்டவர் சொல்ல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த்தமானதைத் தரிசித்து, பொய்க்குறியைச் சொல்லுகிற தீர்க்கதரிசிகளுக்கு என் கை விரோதமாயிருக்கும்; அவர்கள் என் ஜனத்தின் சங்கத்தில் இருப்பதுமில்லை; இஸ்ரவேல் வம்சத்தாரின் அட்டவணையில் எழுதப்படுவதுமில்லை; இஸ்ரவேல் தேசத்துக்குள் பிரவேசிப்பதுமில்லை; அப்பொழுது நான் கர்த்தராகிய ஆண்டவரென்று அறிந்துகொள்வீ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த்தமானதைத் தரிசித்து, பொய்க்குறியைச் சொல்லுகிற தீர்க்கதரிசிகளுக்கு என் கை விரோதமாயிருக்கும்; அவர்கள் என் ஜனத்தின் சங்கத்தில் இருப்பதுமில்லை; இஸ்ரவேல் வம்சத்தாரின் அட்டவணையில் எழுதப்படுவதுமில்லை; இஸ்ரவேல் தேசத்துக்குள் பிரவேசிப்பதுமில்லை; அப்பொழுது நான் கர்த்தராகிய ஆண்டவரென்று அறிந்துகொள்வீ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த்தமானதைத் தரிசித்து, பொய்க்குறியைச் சொல்லுகிற தீர்க்கதரிசிகளுக்கு என் கை விரோதமாயிருக்கும்; அவர்கள் என் ஜனத்தின் சங்கத்தில் இருப்பதுமில்லை; இஸ்ரவேல் வம்சத்தாரின் அட்டவணையில் எழுதப்படுவதுமில்லை; இஸ்ரவேல் தேசத்துக்குள் பிரவேசிப்பதுமில்லை; அப்பொழுது நான் கர்த்தராகிய ஆண்டவரென்று அறிந்துகொள்வீ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மாதானம் இல்லாதிருந்தும் சமாதானமென்று சொல்லி, அவர்கள் என் ஜனத்தை மோசம்போக்குகிறார்கள்; ஒருவன் மண்சுவரை வைக்கிறான்; இதோ, மற்றவர்கள் சாரமில்லாத சாந்தை அதற்குப் பூசுகி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மாதானம் இல்லாதிருந்தும் சமாதானமென்று சொல்லி, அவர்கள் என் ஜனத்தை மோசம்போக்குகிறார்கள்; ஒருவன் மண்சுவரை வைக்கிறான்; இதோ, மற்றவர்கள் சாரமில்லாத சாந்தை அதற்குப் பூசுகி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ாரமில்லாத சாந்தைப் பூசுகிறவர்களை நோக்கி: அது இடிந்துவிழுமென்று சொல்; வெள்ளமாகப் பெருகுகிற மழை பெய்யும்; மகா கல்மழையே, நீ சொரிவாய் கொடிய புசல்காற்றும் அதைப் பிளக்க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ாரமில்லாத சாந்தைப் பூசுகிறவர்களை நோக்கி: அது இடிந்துவிழுமென்று சொல்; வெள்ளமாகப் பெருகுகிற மழை பெய்யும்; மகா கல்மழையே, நீ சொரிவாய் கொடிய புசல்காற்றும் அதைப் பிளக்க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ோ, சுவர் விழும்போது: நீங்கள் பூசின பூச்சு எங்கே என்று சொல்வார்கள் அல்லவா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 என் உக்கிரத்திலே கொடிய புசல்காற்றை எழும்பி அடிக்கப்பண்ணுவேன்; என் கோபத்திலே வெள்ளமாக அடிக்கிற மழையும், என் உக்கிரத்திலே நிர்மூலமாக்கத்தக்க பெருங்கல்மழையும் சொரியும் என்று கர்த்தராகிய ஆண்டவர் சொல்லு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 என் உக்கிரத்திலே கொடிய புசல்காற்றை எழும்பி அடிக்கப்பண்ணுவேன்; என் கோபத்திலே வெள்ளமாக அடிக்கிற மழையும், என் உக்கிரத்திலே நிர்மூலமாக்கத்தக்க பெருங்கல்மழையும் சொரியும் என்று கர்த்தராகிய ஆண்டவர் சொல்லு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நீங்கள் சாரமில்லாத சாந்தைப் பூசின சுவரை நான் இடித்து, அதின் அஸ்திபாரம் திறந்துகிடக்கும்படி அதைத் தரையிலே விழப்பண்ணுவேன்; உள்ளே இருக்கிற நீங்கள் நிர்மூலமாகும்படி அது விழும்; அப்பொழுது நான் கர்த்தர் என்று அறிந்துகொள்வீ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நீங்கள் சாரமில்லாத சாந்தைப் பூசின சுவரை நான் இடித்து, அதின் அஸ்திபாரம் திறந்துகிடக்கும்படி அதைத் தரையிலே விழப்பண்ணுவேன்; உள்ளே இருக்கிற நீங்கள் நிர்மூலமாகும்படி அது விழும்; அப்பொழுது நான் கர்த்தர் என்று அறிந்துகொள்வீ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டிச் சுவரிலும் அதற்குச் சாரமில்லாத சாந்தைப் பூசினவர்களிலும் நான் என் உக்கிரத்தைத் தீர்த்துக்கொண்டு: சுவருமில்லை, அதற்குச் சாந்து பூசினவர்களுமில்லை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டிச் சுவரிலும் அதற்குச் சாரமில்லாத சாந்தைப் பூசினவர்களிலும் நான் என் உக்கிரத்தைத் தீர்த்துக்கொண்டு: சுவருமில்லை, அதற்குச் சாந்து பூசினவர்களுமில்லை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ருசலேமைக்குறித்துத் தீர்க்கதரிசனஞ்சொல்லி, சமாதானம் இல்லாதிருந்தும் சமாதானம் உண்டென்று தரிசனங்காண்கிற இஸ்ரவேலின் தீர்க்கதரிசிகள் இல்லாமற்போவார்கள் என்று உங்களுக்குச் சொல்லுகிற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ருசலேமைக்குறித்துத் தீர்க்கதரிசனஞ்சொல்லி, சமாதானம் இல்லாதிருந்தும் சமாதானம் உண்டென்று தரிசனங்காண்கிற இஸ்ரவேலின் தீர்க்கதரிசிகள் இல்லாமற்போவார்கள் என்று உங்களுக்குச் சொல்லுகிற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புத்திரனே, தங்களுடைய இருதயத்தில் இருக்கிறதையே எடுத்து, தீர்க்கதரிசனஞ்சொல்லுகிற உன் ஜனத்தின் குமாரத்திகளுக்கு எதிராக உன் முகத்தைத் திருப்பி, அவர்களுக்கு விரோதமாகத் தீர்க்கதரிசனம் உரைத்து, சொல்லவேண்டியது என்னவென்றால்: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புத்திரனே, தங்களுடைய இருதயத்தில் இருக்கிறதையே எடுத்து, தீர்க்கதரிசனஞ்சொல்லுகிற உன் ஜனத்தின் குமாரத்திகளுக்கு எதிராக உன் முகத்தைத் திருப்பி, அவர்களுக்கு விரோதமாகத் தீர்க்கதரிசனம் உரைத்து, சொல்லவேண்டியது என்னவென்றால்: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8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ಪ್ರಾಣಗಳನ್ನು ಬೇಟೆಯಾಡಬೇಕೆಂದು ಎಲ್ಲರ ಮೊಣಕೈಗಳಿಗೆ ದಿಂಡು ಗಳನ್ನು ಹೊಲಿದು ಪ್ರತಿಯೊಂದು ಎತ್ತರದ ತಲೆಗ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ಸ್ತ್ರಗಳನ್ನು ಕಟ್ಟುವ ಕುಮಾರ್ತೆಯರಿಗೆ ಅಯ್ಯೋ! ನನ್ನ ಜನರ ಪ್ರಾಣಗಳನ್ನು ಬೇಟೆಯಾಡುವಿರೋ? ನಿಮ್ಮ ಬಳಿಗೆ ಬ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ಾಣಗಳನ್ನು ಬದುಕಿಸುವಿರ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ಸುಳ್ಳಿಗೆ ಕಿವಿಗೊಡುವ ನನ್ನ ಜನರಿಗೆ ಸುಳ್ಳು ಹೇಳಿ, ಸಾಯದಿರುವವರನ್ನು ಸಾಯಿಸಿ, ಸಾಯುವವರನ್ನು ಬದುಕಿಸಿ, ಒ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ಡಿ ಬಾರ್ಲಿಗೂ ತುಂಡು ರೊಟ್ಟಿಗೂ ನನ್ನನ್ನು ನನ್ನ ಜನರೊಳಗೆ ಅಪವಿತ್ರಪಡಿಸುವಿರ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ದೇವರಾದ ಕರ್ತನು ಹೀಗೆ ಹೇಳುತ್ತಾನೆ--ಇಗೋ, ನಿಮ್ಮ ಪ್ರಾಣಗಳನ್ನು ಹಾರಿಸುವದಕ್ಕಾಗಿ ಬೇಟೆಯಾ ಡುವ ದಂಡುಗ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ರೋಧವಾಗಿದ್ದೇನೆ. ಅವುಗಳನ್ನು ನಿಮ್ಮ ತೋಳುಗಳಿಂದ ಹರಿದುಬಿಡುವೆನು. ನೀವು ಹಾರಿಸುವದಕ್ಕಿರುವ ಬೇಟೆಯಾಡುವ ಪ್ರಾಣ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ಡ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ನಿಮ್ಮ ವಸ್ತ್ರಗಳನ್ನು ಹರಿದು ಬಿಟ್ಟು ನನ್ನ ಜನರನ್ನು ನಿಮ್ಮ ಕೈಯೊಳಗಿಂದ ತಪ್ಪಿಸುತ್ತೇನೆ. ಅವರು ಇನ್ನು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 ಕೈಗೆ ಬೇಟೆಯಾಗಿ ಸಿಕ್ಕು ವದಿಲ್ಲ. ನಾನೇ ಕರ್ತನೆಂದು ನೀವು ತಿಳಿದುಕೊಳ್ಳ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ನಾನು ಯಾವನನ್ನು ದುಃಖಪಡಿಸಲಿಲ್ಲವೋ ಆ ನೀತಿವಂತನ ಹೃದಯಕ್ಕೆ ನೀವು ಸುಳ್ಳಾಡಿ ದುಃಖಪಡಿಸಿ ದ್ದೀರಿ; ದುಷ್ಟನು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ುರ್ಮಾರ್ಗವನ್ನು ಬಿಟ್ಟು ಪ್ರಾಣವನ್ನು ಉಳಿಸಿಕೊಳ್ಳದಂತೆ ನೀವು ಅವನ ಕೈಗಳನ್ನು ಬಲಪಡಿಸಿದ್ದ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ದದರಿಂದ ನೀವು ಇನ್ನು ಮೇಲೆ ವ್ಯರ್ಥವಾದದ್ದನ್ನು ಕಾಣುವದಿಲ್ಲ; ಭವಿಷ್ಯವನ್ನೂ ಕಾಣು ವದಿಲ್ಲ; ಯಾಕಂದರೆ ನಾನು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ರನ್ನು ನಿಮ್ಮ ಕೈಯೊಳಗಿಂದ ತಪ್ಪಿಸುವೆನು; ನಾನೇ ಕರ್ತನೆಂದು ನೀವು ತಿಳಿದುಕೊಳ್ಳ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 ವಾಕ್ಯವು ನನಗೆ ಬಂದು ಹೇಳಿದ್ದೇನಂ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ಮನುಷ್ಯಪುತ್ರನೇ, ಪ್ರವಾದಿ ಸುತ್ತಿರುವ ಇಸ್ರಾಯೇಲಿನ ಪ್ರವಾದಿಗಳಿಗೆ ವಿರುದ್ಧ ವಾಗಿ ನೀನು ಪ್ರವಾದಿಸಿ, ತಮ್ಮ ಸ್ವಂ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ೃದಯಗ ಳೊಳಗಿಂದ ಪ್ರವಾದಿಸುತ್ತಿರುವವರಿಗೆ ಹೀಗೆ ಹೇಳು --ಕರ್ತನ ವಾಕ್ಯವನ್ನು ಕೇಳ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ದೇವರಾದ ಕರ್ತನು ಹೀಗೆ ಹೇಳುತ್ತಾನೆ; ಯಾವ ಸಾಕ್ಷಾತ್ಕಾರವೂ ಇಲ್ಲದೆ ಸ್ವಬುದ್ಧಿಯನ್ನೇ ಅನುಸರಿಸುತ್ತಿರುವ ಓ ಮೂರ್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ವಾದಿಗಳೇ, ನಿಮಗೆ ಅಯ್ಯ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ಓ ಇಸ್ರಾಯೇಲೇ, ನಿನ್ನ ಪ್ರವಾದಿಗಳು ನಿರ್ಜನ ಸ್ಥಳಗಳಲ್ಲಿರುವ ನರಿಗಳ ಹಾಗೆ ಇ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ಕರ್ತನ ದಿನದಲ್ಲಿ ಯುದ್ಧಕ್ಕೆ ನಿಲ್ಲ ಬೇಕೆಂದು ಇಸ್ರಾಯೇಲ್‌ ಮನೆತನದವರಿಗಾಗಿ ಬೇಲಿ ಯನ್ನು ಕಟ್ಟಲಿಲ್ಲ, ನೀವು ಪೌಳಿ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ಡಕುಗಳನ್ನೇರ 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ವರು ವ್ಯರ್ಥವಾದದ್ದನ್ನೂ ಸುಳ್ಳು ಭವಿಷ್ಯ ವಾದದ್ದನ್ನೂ ನೋಡಿದ್ದಾರೆಂದು ಕರ್ತನು ಹೇಳುತ್ತಾನೆ; ಆದರೆ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ನ್ನು ಕಳುಹಿಸಲಿಲ್ಲ; ತಾವು ನುಡಿದ ಮಾತು ಬೇರೆಯವರು ನಿರೀಕ್ಷಿಸುವಂತೆ ಮಾಡ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ವ್ಯರ್ಥ ದರ್ಶನವನ್ನು ನೋಡಿರುವಿ ರಲ್ಲಾ. ಸುಳ್ಳಾದ ಭವಿಷ್ಯವನ್ನು ಹೇಳಿದ್ದೀರಲ್ಲಾ. ನಾನು ಮಾತನಾಡದೆ ಇದ್ದರೂ--ಕರ್ತನ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ನೆಂದು ಹೇಳಿದ್ದಿರಲ್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ದದರಿಂದ ದೇವರಾದ ಕರ್ತನು ಹೀಗೆ ಹೇಳು ತ್ತಾನೆ--ನೀವು ವ್ಯರ್ಥವಾಗಿ ಮಾತನಾಡಿದ್ದರಿಂದಲೂ ಸುಳ್ಳನ್ನು ಕಂಡದ್ದರಿಂದ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ಗೋ, ನಾನು ನಿಮಗೆ ವಿರೋಧವಾಗಿರುವೆನೆಂದು ದೇವರಾದ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ವ್ಯರ್ಥವಾದದ್ದನ್ನು ದರ್ಶಿಸಿ, ಸುಳ್ಳು ಭವಿಷ್ಯಗಳನ್ನು ಹೇಳುವ ಪ್ರವಾದಿಗಳ ಮೇಲೆ ನನ್ನ ಕೈ ಮಾಡುವೆನು. ಅವರು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ರ ಸಭೆಯಲ್ಲಿ ಇರುವದೂ ಇಲ್ಲ, ಇಸ್ರಾಯೇಲನ ಮನೆತನದವರ ಪಟ್ಟಿಯಲ್ಲಿ ಬರೆಯಲ್ಪಡುವದೂ ಇಲ್ಲ; ಇಸ್ರಾಯೇಲಿನ ದೇಶ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ವೇಶಿಸುವದೂ ಇಲ್ಲ; ನಾನೇ ದೇವರಾದ ಕರ್ತನೆಂದು ನೀವು ತಿಳಿದುಕೊಳ್ಳ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ಸಮಾಧಾನ ವಿಲ್ಲದಿರುವಾಗ ಅವರು ಸಮಾಧಾನವೆಂದು ಹೇಳಿದ್ದರಿಂ ದಲೂ ಮತ್ತು ಇಗೋ, ಒಬ್ಬನು ಗೋಡೆಯನ್ನು ಕಟ್ಟಿ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ತ್ತೊಬ್ಬನು ಅದಕ್ಕೆ ಸುಣ್ಣ ಹಚ್ಚಿದ್ದರಿಂದ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ಸುಣ್ಣ ಹಚ್ಚುತ್ತಿರುವವನಿಗೆ--ಅದು ಬೀಳುವದೆಂದು ಹೇಳು; ಅಲ್ಲಿ ವಿಪರೀತ ಮಳೆ ಬರುವದು ಮತ್ತು ದೊಡ್ಡ ಕಲ್ಮಳೆ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ೀಳುವದು; ಬಿರುಗಾಳಿಯು ಅದನ್ನು ಸೀಳಿಬಿ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ಇಗೋ, ಗೋಡೆ ಬಿದ್ದು ಹೋದಮೇಲೆ--ನೀವು ಹಚ್ಚಿದ ಸುಣ್ಣ ಎಲ್ಲಿ ಎಂದು ನಿಮಗೆ ಹೇಳುವರಲ್ಲ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ದದರಿಂದ ದೇವರಾದ ಕರ್ತನು ಹೀಗೆ ಹೇಳುತ್ತಾನೆ--ಅದನ್ನು ನನ್ನ ಉರಿಯಲ್ಲಿ ಬಿರುಗಾಳಿಯಿಂದ ಸೀಳಿಬಿಡುವೆನು. ಅ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ಶ ಪಡಿಸುವ ಹಾಗೆ ನನ್ನ ಕೋಪದಿಂದ ವಿಪರೀತ ಮಳೆಯೂ ನನ್ನ ಉರಿಯಿಂದ ಕಲ್ಮಳೆಯ ಕಲ್ಲುಗಳೂ ಸುರಿಯುವವ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ೀವು ಸುಣ್ಣ ಬಳಿದ ಗೋಡೆಯನ್ನು ನಾನು ಈಗ ಕೆಡವಿ ನೆಲಸಮ ಮಾಡಿ ಅದರ ಅಸ್ತಿವಾರ ವನ್ನು ಕಾಣದ ಹಾಗೆ ಮಾಡುವೆನು. ಅ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ದ್ದು ಹೋಗುವದು, ನೀವು ಅದರಲ್ಲಿ ನಾಶ ಮಾಡಲ್ಪಡು ವಿರಿ. ಆಗ ನಾನೇ ಕರ್ತನೆಂದು ನಿಮಗೆ ತಿಳಿದು ಬ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ಹೀಗೆ ನಾನು ಗೋಡೆಯಲ್ಲಿಯೂ ಅದಕ್ಕೆ ಸುಣ್ಣ ಬಳಿದವರಲ್ಲಿಯೂ ರೋಷವನ್ನು ತೀರಿಸಿ ಕೊಂಡು ಇನ್ನು ಗೋಡೆಯಾದರೂ ಅ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ಣ್ಣ ಹಚ್ಚಿದವರಾದರೂ ಇಲ್ಲವ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ಯೆರೂಸಲೇಮಿನ ವಿಷಯ ಪ್ರವಾದಿಸಿ ಸಮಾಧಾನವಿಲ್ಲದಿರುವಾಗ ಅದಕ್ಕೆ ಸಮಾಧಾನದ ದರ್ಶನವನ್ನು ಕಂಡ ಇಸ್ರಾಯೇಲಿನ ಪ್ರವಾದಿ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ಗೆ ಇಲ್ಲವೆಂದು ದೇವರಾದ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ಇದೇ ರೀತಿ ಮನುಷ್ಯಪುತ್ರನೇ, ತಮ್ಮ ಹೃದಯ ದೊಳಗಿಂದ ಪ್ರವಾದಿಸುವ ನಿನ್ನ ಜನರ ಕುಮಾರ್ತೆ ಯರಿಗೆ ವಿರೋಧವಾಗಿ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ಖವನ್ನು ಮಾಡಿ, ನೀನು ಅವರಿಗೆ ಪ್ರವಾದಿಸಿ ಹೀಗೆ ಹೇಳು ಎಂದು ದೇವರಾದ ಕರ್ತನು ಹೇಳುತ್ತಾನ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2026-10-21T06:36:58Z</dcterms:created>
  <dcterms:modified xsi:type="dcterms:W3CDTF">2026-10-21T06:36:58Z</dcterms:modified>
  <dc:title>ಯೆಹೆಜ್ಕೇಲನು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