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 சுதந்தரிக்கப்போகிற தேசத்தில் உன் தேவனாகிய கர்த்தர் உன்னைப் பிரவேசிக்கப்பண்ணி, உன்னைப்பார்க்கிலும் ஜனம் பெருத்த ஜாதிகளாகிய ஏத்தியர், கிர்காசியர், எமோரியர், கானானியர் பெரிசியர், ஏவியர், எபூசியர் என்னும் ஏழு பலத்த ஜாதிகளை உனக்கு முன்பாகத் துரத்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 சுதந்தரிக்கப்போகிற தேசத்தில் உன் தேவனாகிய கர்த்தர் உன்னைப் பிரவேசிக்கப்பண்ணி, உன்னைப்பார்க்கிலும் ஜனம் பெருத்த ஜாதிகளாகிய ஏத்தியர், கிர்காசியர், எமோரியர், கானானியர் பெரிசியர், ஏவியர், எபூசியர் என்னும் ஏழு பலத்த ஜாதிகளை உனக்கு முன்பாகத் துரத்தி]]></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 சுதந்தரிக்கப்போகிற தேசத்தில் உன் தேவனாகிய கர்த்தர் உன்னைப் பிரவேசிக்கப்பண்ணி, உன்னைப்பார்க்கிலும் ஜனம் பெருத்த ஜாதிகளாகிய ஏத்தியர், கிர்காசியர், எமோரியர், கானானியர் பெரிசியர், ஏவியர், எபூசியர் என்னும் ஏழு பலத்த ஜாதிகளை உனக்கு முன்பாகத் துரத்தி]]></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உன் தேவனாகிய கர்த்தர் அவர்களை உன்னிடத்தில் ஒப்புக்கொடுக்கும்போது, அவர்களை முறிய அடித்து, அவர்களைச் சங்காரம் பண்ணக்கடவாய்; அவர்களோடே உடன்படிக்கைபண்ணவும் அவர்களுக்கு இரங்கவும் வேண்டாம்.]]></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உன் தேவனாகிய கர்த்தர் அவர்களை உன்னிடத்தில் ஒப்புக்கொடுக்கும்போது, அவர்களை முறிய அடித்து, அவர்களைச் சங்காரம் பண்ணக்கடவாய்; அவர்களோடே உடன்படிக்கைபண்ணவும் அவர்களுக்கு இரங்கவும் வேண்டாம்.]]></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டே சம்பந்தம் கலவாயாக; உன் குமாரத்திகளை அவர்கள் குமாரருக்குக் கொடாமலும், அவர்கள் குமாரத்திகளைக் உன் குமாரருக்கும் கொள்ளாமலும் இருப்பாயாக.]]></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டே சம்பந்தம் கலவாயாக; உன் குமாரத்திகளை அவர்கள் குமாரருக்குக் கொடாமலும், அவர்கள் குமாரத்திகளைக் உன் குமாரருக்கும் கொள்ளாமலும் இருப்பாயாக.]]></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என்னைப் பின்பற்றாமல், அந்நிய தேவர்களைச் சேவிக்கும்படி அவர்கள் உன் குமாரரை விலகப்பண்ணுவார்கள்; அப்பொழுது கர்த்தருடைய கோபம் உங்கள்மேல் மூண்டு, உங்களைச் சீக்கிரத்தில் அழிக்கும்.]]></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என்னைப் பின்பற்றாமல், அந்நிய தேவர்களைச் சேவிக்கும்படி அவர்கள் உன் குமாரரை விலகப்பண்ணுவார்கள்; அப்பொழுது கர்த்தருடைய கோபம் உங்கள்மேல் மூண்டு, உங்களைச் சீக்கிரத்தில் அழிக்கும்.]]></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நீங்கள் அவர்களுக்குச் செய்யவேண்டியது என்னவென்றால்: அவர்கள் பலிபீடங்களை இடித்து, அவர்கள் சிலைகளைத் தகர்த்து, அவர்கள் தோப்புகளை வெட்டி, அவர்கள் விக்கிரகங்களை அக்கினியிலே எரித்துப்போடவேண்டும்.]]></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நீங்கள் அவர்களுக்குச் செய்யவேண்டியது என்னவென்றால்: அவர்கள் பலிபீடங்களை இடித்து, அவர்கள் சிலைகளைத் தகர்த்து, அவர்கள் தோப்புகளை வெட்டி, அவர்கள் விக்கிரகங்களை அக்கினியிலே எரித்துப்போடவேண்டும்.]]></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நீ உன் தேவனாகிய கர்த்தருக்குப் பரிசுத்த ஜனம், பூச்சக்கரத்திலுள்ள எல்லா ஜனங்களிலும் உன் தேவனாகிய கர்த்தர் உன்னைத் தமக்குச் தெரிந்துகொண்டார்.]]></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நீ உன் தேவனாகிய கர்த்தருக்குப் பரிசுத்த ஜனம், பூச்சக்கரத்திலுள்ள எல்லா ஜனங்களிலும் உன் தேவனாகிய கர்த்தர் உன்னைத் தமக்குச் தெரிந்துகொண்டார்.]]></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சகல ஜனங்களிலும் நீங்கள் திரட்சியான ஜனமென்று கர்த்தர் உங்கள்பேரில் அன்புவைத்து உங்களைத் தெரிந்துகொள்ளவில்லை; நீங்கள் சகல ஜனங்களிலும் கொஞ்சமாயிருந்தீ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சகல ஜனங்களிலும் நீங்கள் திரட்சியான ஜனமென்று கர்த்தர் உங்கள்பேரில் அன்புவைத்து உங்களைத் தெரிந்துகொள்ளவில்லை; நீங்கள் சகல ஜனங்களிலும் கொஞ்சமாயிருந்தீ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கர்த்தர் உங்களில் அன்புகூர்ந்ததினாலும், உங்கள் பிதாக்களுக்கு இட்ட ஆணையைக் காக்கவேண்டும் என்பதினாலும்; கர்த்தர் பலத்த கையினால் உங்களைப் புறப்படப்பண்ணி, அடிமைத்தன வீடாகிய எகிப்தினின்றும் அதின் ராஜாவான பார்வோனின் கையினின்றும் உங்களை மீட்டுக்கொண்டார்.]]></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கர்த்தர் உங்களில் அன்புகூர்ந்ததினாலும், உங்கள் பிதாக்களுக்கு இட்ட ஆணையைக் காக்கவேண்டும் என்பதினாலும்; கர்த்தர் பலத்த கையினால் உங்களைப் புறப்படப்பண்ணி, அடிமைத்தன வீடாகிய எகிப்தினின்றும் அதின் ராஜாவான பார்வோனின் கையினின்றும் உங்களை மீட்டுக்கொண்டார்.]]></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கர்த்தர் உங்களில் அன்புகூர்ந்ததினாலும், உங்கள் பிதாக்களுக்கு இட்ட ஆணையைக் காக்கவேண்டும் என்பதினாலும்; கர்த்தர் பலத்த கையினால் உங்களைப் புறப்படப்பண்ணி, அடிமைத்தன வீடாகிய எகிப்தினின்றும் அதின் ராஜாவான பார்வோனின் கையினின்றும் உங்களை மீட்டுக்கொண்டார்.]]></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யால் உன் தேவனாகிய கர்த்தரே தேவன் என்றும், தம்மில் அன்புகூர்ந்து, தமது கற்பனைகளைக் கைக்கொள்ளுகிறவர்களுக்கு அவர் ஆயிரம் தலைமுறைமட்டும் உடன்படிக்கையையும் தயவையும் காக்கிற உண்மையுள்ள தேவன் என்றும்,]]></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யால் உன் தேவனாகிய கர்த்தரே தேவன் என்றும், தம்மில் அன்புகூர்ந்து, தமது கற்பனைகளைக் கைக்கொள்ளுகிறவர்களுக்கு அவர் ஆயிரம் தலைமுறைமட்டும் உடன்படிக்கையையும் தயவையும் காக்கிற உண்மையுள்ள தேவன் என்றும்,]]></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யால் உன் தேவனாகிய கர்த்தரே தேவன் என்றும், தம்மில் அன்புகூர்ந்து, தமது கற்பனைகளைக் கைக்கொள்ளுகிறவர்களுக்கு அவர் ஆயிரம் தலைமுறைமட்டும் உடன்படிக்கையையும் தயவையும் காக்கிற உண்மையுள்ள தேவன் என்றும்,]]></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தம்மைப் பகைக்கிறவர்களுக்குப் பிரத்தியட்சமாய்ப் பதிலளித்து அவர்களை அழிப்பார் என்றும், தம்மைப் பகைக்கிறவனுக்கு அவர் தாமதியாமல் பிரத்தியட்சமாய்ப் பதிலளிப்பார் என்றும் நீ அறியக்கடவாய்.]]></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ல் நீ செய்யும்படி நான் இன்று உனக்குக் கட்டளையிடுகிற கற்பனைகளையும் கட்டளைகளையும் நியாயங்களையும் கைக்கொள்வாயாக.]]></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இந்த நியாயங்களை நீங்கள் கேட்டு, கைக்கொண்டு, அவைகளின்படி செய்வீர்களானால், அப்பொழுது உன் தேவனாகிய கர்த்தர் உன் பிதாக்களுக்கு ஆணையிட்டுக்கொடுத்த உடன்படிக்கையையும் கிருபையையும் உனக்காகக் காத்து,]]></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இந்த நியாயங்களை நீங்கள் கேட்டு, கைக்கொண்டு, அவைகளின்படி செய்வீர்களானால், அப்பொழுது உன் தேவனாகிய கர்த்தர் உன் பிதாக்களுக்கு ஆணையிட்டுக்கொடுத்த உடன்படிக்கையையும் கிருபையையும் உனக்காகக் காத்து,]]></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உன்மேல் அன்பு வைத்து, உன்னை ஆசீர்வதித்து, உனக்குக் கொடுப்பேன் என்று உன் பிதாக்களுக்கு ஆணையிட்டுக் கொடுத்த தேசத்தில் உன்னைப் பெருகப்பண்ணி, உன் கர்ப்பக்கனியையும், உன் நிலத்தின் கனிகளாகிய உன் தானியத்தையும், உன் திராட்சரசத்தையும், உன் எண்ணெயையும், உன் மாடுகளின் பலனையும், உன் ஆட்டுமந்தைகளையும் ஆசீர்வதிப்பார்.]]></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உன்மேல் அன்பு வைத்து, உன்னை ஆசீர்வதித்து, உனக்குக் கொடுப்பேன் என்று உன் பிதாக்களுக்கு ஆணையிட்டுக் கொடுத்த தேசத்தில் உன்னைப் பெருகப்பண்ணி, உன் கர்ப்பக்கனியையும், உன் நிலத்தின் கனிகளாகிய உன் தானியத்தையும், உன் திராட்சரசத்தையும், உன் எண்ணெயையும், உன் மாடுகளின் பலனையும், உன் ஆட்டுமந்தைகளையும் ஆசீர்வதிப்பார்.]]></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உன்மேல் அன்பு வைத்து, உன்னை ஆசீர்வதித்து, உனக்குக் கொடுப்பேன் என்று உன் பிதாக்களுக்கு ஆணையிட்டுக் கொடுத்த தேசத்தில் உன்னைப் பெருகப்பண்ணி, உன் கர்ப்பக்கனியையும், உன் நிலத்தின் கனிகளாகிய உன் தானியத்தையும், உன் திராட்சரசத்தையும், உன் எண்ணெயையும், உன் மாடுகளின் பலனையும், உன் ஆட்டுமந்தைகளையும் ஆசீர்வதிப்பார்.]]></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சகல ஜனங்களைப் பார்க்கிலும் நீ ஆசீர்வதிக்கப்பட்டிருப்பாய்; உங்களுக்குள்ளும் உங்கள் மிருகஜீவன்களுக்குள்ளும் ஆணிலாகிலும் பெண்ணிலாகிலும் மலடிருப்பதில்லை.]]></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சகல ஜனங்களைப் பார்க்கிலும் நீ ஆசீர்வதிக்கப்பட்டிருப்பாய்; உங்களுக்குள்ளும் உங்கள் மிருகஜீவன்களுக்குள்ளும் ஆணிலாகிலும் பெண்ணிலாகிலும் மலடிருப்பதில்லை.]]></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கர்த்தர் சகல நோய்களையும் உன்னைவிட்டு விலக்குவார்; உனக்குத் தெரிந்திருக்கிற எகிப்தியரின் கொடிய ரோகங்களில் ஒன்றும் உன்மேல் வரப்பண்ணாமல், உன்னைப் பகைக்கிற யாவர்மேலும் அவைகளை வரப்பண்ணுவார்.]]></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கர்த்தர் சகல நோய்களையும் உன்னைவிட்டு விலக்குவார்; உனக்குத் தெரிந்திருக்கிற எகிப்தியரின் கொடிய ரோகங்களில் ஒன்றும் உன்மேல் வரப்பண்ணாமல், உன்னைப் பகைக்கிற யாவர்மேலும் அவைகளை வரப்பண்ணுவார்.]]></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உன் தேவனாகிய கர்த்தர் உன்னிடத்தில் ஒப்புக்கொடுக்கும் சகல ஜனங்களையும் நிர்மூலமாக்கக்கடவாய்; உன் கண் அவர்களுக்கு இரங்காதிருப்பதாக; அவர்கள் தேவர்களை நீ சேவியாமல் இருப்பாயாக; அது உனக்குக் கண்ணியாயிருக்கும்.]]></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உன் தேவனாகிய கர்த்தர் உன்னிடத்தில் ஒப்புக்கொடுக்கும் சகல ஜனங்களையும் நிர்மூலமாக்கக்கடவாய்; உன் கண் அவர்களுக்கு இரங்காதிருப்பதாக; அவர்கள் தேவர்களை நீ சேவியாமல் இருப்பாயாக; அது உனக்குக் கண்ணியாயிருக்கும்.]]></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ந்த ஜாதிகள் என்னிலும் ஜனம் பெருத்தவைகள், நான் அவர்களைத் துரத்திவிடுவது எப்படி என்று உன் இருதயத்தில் சொல்லிக்கொண்டாயானால்,]]></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ந்த ஜாதிகள் என்னிலும் ஜனம் பெருத்தவைகள், நான் அவர்களைத் துரத்திவிடுவது எப்படி என்று உன் இருதயத்தில் சொல்லிக்கொண்டாயானால்,]]></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ன் தேவனாகிய கர்த்தர் பார்வோனுக்கும் எகிப்தியர் யாவருக்கும் செய்ததையும்,]]></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ன் தேவனாகிய கர்த்தர் பார்வோனுக்கும் எகிப்தியர் யாவருக்கும் செய்ததையும்,]]></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ன் கண்கள் கண்ட பெரிய சோதனைகளையும், அடையாளங்களையும் அற்புதங்களையும், உன் தேவனாகிய கர்த்தர் உன்னைப் புறப்படப்பண்ணிக் காண்பித்த பலத்த கையையும் ஓங்கிய புயத்தையும் நன்றாய் நினைத்து, அவர்களுக்குப் பயப்படாதிரு; நீ பார்த்துப் பயப்படுகிற எல்லா ஜனங்களுக்கும் உன் தேவனாகிய கர்த்தர் அப்படியே செய்வார்.]]></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ன் கண்கள் கண்ட பெரிய சோதனைகளையும், அடையாளங்களையும் அற்புதங்களையும், உன் தேவனாகிய கர்த்தர் உன்னைப் புறப்படப்பண்ணிக் காண்பித்த பலத்த கையையும் ஓங்கிய புயத்தையும் நன்றாய் நினைத்து, அவர்களுக்குப் பயப்படாதிரு; நீ பார்த்துப் பயப்படுகிற எல்லா ஜனங்களுக்கும் உன் தேவனாகிய கர்த்தர் அப்படியே செய்வார்.]]></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மீதியாயிருந்து உனக்குத் தப்பி ஒளித்துக்கொள்ளுகிறவர்களும் அழிந்துபோகுமட்டும் உன் தேவனாகிய கர்த்தர் அவர்களுக்குள்ளே குளவிகளை அனுப்புவார்.]]></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மீதியாயிருந்து உனக்குத் தப்பி ஒளித்துக்கொள்ளுகிறவர்களும் அழிந்துபோகுமட்டும் உன் தேவனாகிய கர்த்தர் அவர்களுக்குள்ளே குளவிகளை அனுப்புவார்.]]></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வர்களைப் பார்த்துப் பயப்படவேண்டாம்; உங்கள் தேவனாகிய கர்த்தர் உங்களுக்குள்ளே இருக்கிறார், அவர் வல்லமையும் பயங்கரமுமான தேவன்.]]></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ந்த ஜாதிகளை உன் தேவனாகிய கர்த்தர் கொஞ்சம் கொஞ்சமாய் உன்னைவிட்டுத் துரத்திவிடுவார்; நீ அவர்களை ஒருமிக்க நிர்மூலமாக்கவேண்டாம்; நிர்மூலமாக்கினால் காட்டுமிருகங்கள் உன்னிடத்தில் பெருகிப்போகும்.]]></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ந்த ஜாதிகளை உன் தேவனாகிய கர்த்தர் கொஞ்சம் கொஞ்சமாய் உன்னைவிட்டுத் துரத்திவிடுவார்; நீ அவர்களை ஒருமிக்க நிர்மூலமாக்கவேண்டாம்; நிர்மூலமாக்கினால் காட்டுமிருகங்கள் உன்னிடத்தில் பெருகிப்போகும்.]]></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உன் தேவனாகிய கர்த்தர் அவர்களை உன்னிடத்தில் ஒப்புக்கொடுத்து, அவர்கள் அழியுமட்டும் அவர்களை மிகவும் கலங்கடிப்பார்.]]></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வர்களுடைய ராஜாக்களை உன் கையில் ஒப்புக்கொடுப்பார்; அவர்கள் பேர் வானத்தின்கீழ் இராதபடிக்கு அவர்களைச் சங்கரிக்கக் கடவாய்; நீ அவர்களைச் சங்கரித்துத் தீருமட்டும் ஒருவரும் உனக்கு எதிர்த்து நிற்கமாட்டார்கள்.]]></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வர்களுடைய ராஜாக்களை உன் கையில் ஒப்புக்கொடுப்பார்; அவர்கள் பேர் வானத்தின்கீழ் இராதபடிக்கு அவர்களைச் சங்கரிக்கக் கடவாய்; நீ அவர்களைச் சங்கரித்துத் தீருமட்டும் ஒருவரும் உனக்கு எதிர்த்து நிற்கமாட்டார்கள்.]]></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தேவர்களின் விக்கிரகங்களை அக்கினியினால் சுட்டெரிக்கக்கடவாய்; நீ அவைகளால் சிக்கிக்கொள்ளாதபடிக்கு, அவைகளில் இருக்கிற வெள்ளியையும் பொன்னையும் இச்சியாமலும், அதை எடுத்துக்கொள்ளாமலும் இருப்பாயாக; அவைகள் உன் தேவனாகிய கர்த்தருக்கு அருவருப்பானவைகள்.]]></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தேவர்களின் விக்கிரகங்களை அக்கினியினால் சுட்டெரிக்கக்கடவாய்; நீ அவைகளால் சிக்கிக்கொள்ளாதபடிக்கு, அவைகளில் இருக்கிற வெள்ளியையும் பொன்னையும் இச்சியாமலும், அதை எடுத்துக்கொள்ளாமலும் இருப்பாயாக; அவைகள் உன் தேவனாகிய கர்த்தருக்கு அருவருப்பானவைக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தேவர்களின் விக்கிரகங்களை அக்கினியினால் சுட்டெரிக்கக்கடவாய்; நீ அவைகளால் சிக்கிக்கொள்ளாதபடிக்கு, அவைகளில் இருக்கிற வெள்ளியையும் பொன்னையும் இச்சியாமலும், அதை எடுத்துக்கொள்ளாமலும் இருப்பாயாக; அவைகள் உன் தேவனாகிய கர்த்தருக்கு அருவருப்பானவைகள்.]]></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வைகளைபோல நீ சாபத்துக்குள்ளாகாதபடி அருவருப்பானதை உன்வீட்டிலே கொண்டுபோகாயாக; அதைச் சீ என்று வெறுத்து முற்றிலும் அருவருக்கக் கடவாய், அது சாபத்திற்குள்ளானது.]]></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வைகளைபோல நீ சாபத்துக்குள்ளாகாதபடி அருவருப்பானதை உன்வீட்டிலே கொண்டுபோகாயாக; அதைச் சீ என்று வெறுத்து முற்றிலும் அருவருக்கக் கடவாய், அது சாபத்திற்குள்ளானது.]]></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348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ద్వితీయోపదేశకాండము : 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నీవు స్వాధీనపరచుకొనబోవు దేశములోనికి నీ దేవు డైన యెహోవా నిన్ను చేర్చి బహు జనములను, అనగా సంఖ్య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బలమునకును నిన్ను మించిన హిత్తీయులు గిర్గాషీయులు అమోరీయులు కనానీయులు పెరిజ్జీయులు హివ్వీయు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బూసీయులను ఏడు జనములను నీ యెదుటనుండి వెళ్లగొట్టిన తరువా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నీ దేవుడైన యెహోవా వారిని నీకప్ప గించునప్పుడు నీవు వారిని హతము చేయవలెను, వారిని నిర్మూల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యవలెను. వారితో నిబంధన చేసికొనకూడదు, వారిని కరుణింప కూడ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నీవు వారితో వియ్యమందకూడదు, వాని కుమారునికి నీ కుమార్తె నియ్యకూడదు, నీ కుమారునికి వాని కుమార్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చ్చుకొనకూడ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నన్ను అనుసరింప కుండ ఇతర దేవతలను పూజించునట్లు నీ కుమారుని వారు మళ్లించుదురు, అందునుబట్టి యెహో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పాగ్ని నీమీద రగులుకొని ఆయన నిన్ను త్వరగా నశింపజే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కావున మీరు వారికి చేయవలసినదేమనగా, వారి బలిపీఠ ములను పడద్రోసి వారి విగ్రహములను పగులగొట్టి వా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వతాస్తంభములను నరికివేసి వారి ప్రతిమలను అగ్నితో కాల్చ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నీవు నీ దేవుడైన యెహోవాకు ప్రతిష్ఠిత జనము, నీ దేవుడైన యెహోవా భూమిమీదనున్న సమస్త జనములకంటె 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ఎక్కువగా ఎంచి, నిన్ను తనకు స్వకీయజనముగా ఏర్పరచుకొ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మీరు సర్వజనముల కంటె విస్తారజనమని యెహోవా మిమ్మును ప్రేమించి మిమ్మును ఏర్పరచు కొనలేదు. సమస్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జనములకంటె మీరు లెక్కకు తక్కు వేగ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అయితే యెహోవా మిమ్మును ప్రేమించు వాడు గనుకను, తాను మీ తండ్రులకు చేసిన ప్రమాణమును నెరవేర్చువా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గనుకను, యెహోవా బాహుబల ముచేత మిమ్మును రప్పించి దాసుల గృహములో నుండియు ఐగుప్తురాజైన ఫరో చేతిలోనుండి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మ్మును విడిపిం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కాబట్టి నీ దేవుడైన యెహోవా తానే దేవుడనియు, తన్ను ప్రేమించి తన ఆజ్ఞల ననుసరించి నడుచుకొనువారికి 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బంధనను స్థిరపరచువాడును వేయితరములవరకు కృపచూపువాడును నమ్మతగిన దేవుడు ననియు, తన్ను ద్వేషించువారి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తివానిని బహిరంగ ముగా నశింపచేయుటకు వానికి దండన విధించువాడనియు నీవు తెలిసికొన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ఆయన తన్ను ద్వేషించువాని విషయము ఆలస్యము చేయక బహిరంగముగా వానికి దండన విధిం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కాబట్టి నేడు నేను నీకాజ్ఞాపించు ధర్మము, అనగా విధులను కట్టడలను మీరనుసరించి నడుచు కొన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మీరు ఈ విధులను విని వాటిని అనుసరించి నడుచు కొనినయెడల నీ దేవుడైన యెహోవా తాను నీ పితరుల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మాణముచేసిన నిబంధనను నెరవేర్చి నీకు కృపచూపు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ఆయన నిన్ను ప్రేమించి ఆశీర్వదించి అభి వృద్ధిచేసి, నీకిచ్చెదనని నీ పితరులతో ప్రమాణముచేసిన దేశము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 గర్భఫలమును, నీ భూఫలమైన నీ సస్యమును, నీ ద్రాక్షారసమును, నీ నూనెను, నీ పశువుల మందలను, నీ గొఱ్ఱ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దలను, మేకల మందలను దీవిం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సమస్త జనములకంటె ఎక్కువగా నీవు ఆశీర్వదింప బడుదువు. నీలో మగవానికేగాని ఆడు దానికేగా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గొడ్డుతనముండదు, నీ పశువులలోనైననుండ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యెహోవా నీయొద్దనుండి సర్వరోగములను తొలగించి, నీవెరిగియున్న ఐగుప్తు లోని కఠినమైన క్ష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యాధులన్నిటిని నీకు దూరపరచి, నిన్ను ద్వేషించు వారందరిమీదికే వాటిని పంపిం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మరియు నీ దేవు డైన యెహోవా నీ కప్పగించుచున్న సమస్త ప్రజలను నీవు బొత్తిగా నాశనముచేయుదువు. నీ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రిని కటా క్షింపకూడదు, వారి దేవతలను పూజింపకూడదు, ఏల యనగా అది నీకు ఉరియగు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ఈ జనములు నాకంటె విస్తారముగా ఉన్నారు, నేను ఎట్లు వారిని వెళ్లగొట్టగల నని నీవనుకొందువేమో, వారి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భయపడకు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నీ దేవు డైన యెహోవా ఫరోకును ఐగుప్తుదేశమంతటికిని చేసిన దానిని, అనగా నీ దేవుడైన యెహోవా 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రప్పించి నప్పు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నీ కన్నులు చూచిన ఆ గొప్ప శోధనలను సూచక క్రియలను మహత్కార్యములను బాహుబలమును, చాచిన చేతిని బాగు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జ్ఞాపకము చేసికొనుము. నీకు భయము పుట్టించుచున్న ఆ జనులకందరికి నీ దేవుడైన యెహోవా ఆలాగే చే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మరియు మిగిలినవారును నీ కంటబడక దాగిన వారును నశించువరకు నీ దేవుడైన యెహోవా వారి మీదికి పెద్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దిరీగలను పంపు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వారిని చూచి జడియవద్దు; నీ దేవుడైన యెహోవా నీ మధ్యనున్నాడు, ఆయన భయంకరుడైన మహా దేవు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నీ దేవుడైన యెహోవా నీ యెదుటనుండి క్రమక్రమ ముగా ఈ జనములను తొలగించును. అడవి మృగములు విస్తరించి 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బాధకములుగా నుండవచ్చును గనుక వారిని ఒక్కమారే నీవు నాశనము చేయతగదు, అది నీకు క్షేమ కరముకా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అయితే నీ దేవుడైన యెహోవా వారిని నీకప్పగించి వారిని నశింపజేయువరకు వారిని బహుగా తల్లడిల్ల చే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ఆయన వారి రాజులను నీ చేతికప్ప గించును. నీవు ఆకాశముక్రిందనుండి వారి నామమును నశింపజేయవలెను; నీ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రిని నశింపజేయువరకు ఏ మను ష్యుడును నీ యెదుట నిలువలేకపోవు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వారి దేవతల ప్రతిమలను మీరు అగ్నిచేత కాల్చివేయవలెను; వాటి మీదనున్న వెండిబంగారములను అపేక్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కూడదు. నీవు దానివలన చిక్కుబడుదువేమో గనుక దానిని తీసికొన కూడదు. ఏలయనగా అది నీ దేవుడైన యెహోవా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హేయ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దానివలె నీవు శాపగ్రస్తుడవు కాకుండునట్లు నీవు హేయమైన దాని నీయింటికి తేకూడదు. అది శాపగ్రస్తమే గ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ని పూర్తిగా రోసి దానియందు బొత్తిగా అసహ్యపడ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7]]></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2026-10-20T03:33:28Z</dcterms:created>
  <dcterms:modified xsi:type="dcterms:W3CDTF">2026-10-20T03:33:28Z</dcterms:modified>
  <dc:title>ద్వితీయోపదేశకాండము : 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