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सातवें महीने में ऐसा हुआ कि इश्माएल जो नतन्याह का पुत्र और एलीशामा का पोता और राजवंश क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े प्रधान पुरुषों में से था, सो दस जन संग ले कर मिस्पा में अहीकाम के पुत्र गदल्याह के पास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मिस्पा में उन्होंने एक संग भोज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नतन्याह के पुत्र इश्माएल और उसके संग के दस जनों ने उठ कर गदल्याह को, जो अहीकाम का पुत्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पान का पोता था, ओर जिसे बाबुल के राजा ने देश का अधिकारी ठहराया था, उसे तलवार से ऐसा मारा कि वह म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श्माएल ने गदल्याह के संग जितने यहूदी मिस्पा में थे, और जो कसदी योद्धा वहां मिले, उन सभ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गदल्याह के मार डालने के दूसरे दिन जब कोई इसे न जानत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शकेम और शीलो और शोमरोन से अस्सी पुरुष डाढ़ी मुड़ाए, वस्त्र फाड़े, शरीर चीरे हुए और हाथ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नबलि और लोबान लिए हुए, यहोवा के भवन में जाने को आते दिखाई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नतन्याह का पुत्र इश्माएल उन से मिलने को मिस्पा से निकला, और रोता हुआ चला। जब वह उन से मिल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अहीकाम के पुत्र गदल्याह के पास चल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वे उस नगर में आए तब नतन्याह के पुत्र इश्माएल ने अपने संगी जनों समेत उन को घात कर के गड़ह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ें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उन में से दस मनुष्य इश्माएल से कहने लगे, हम को न मार; क्योंकि हमारे पास मैदान में रखा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ेहूं, जव, तेल और मधु है। सो उसने उन्हें छोड़ दिया और उनके भाइयों के साथ नहीं म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िस गड़हे में इश्माएल न उन लोगों की सब लोथें जिन्हें उसने मारा था, गदल्याह की लोथ के पास फेंक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(यह वही गड़हा है जिसे आसा राजा ने इस्राएल के राजा बाशा के डर के मारे खुदवाया था), उसको नतन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ुत्र इश्माएल ने मारे हुओं से भ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जो लोग मिस्पा में बचे हुए थे, अर्थात राजकुमारियां और जितने और लोग मिस्पा में रह गए थे जि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्लादों के प्रधान नबूजरदान ने अहीकाम के पुत्र गदल्याह को सौंप दिया था, उन सभों को नतन्याह का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श्माएल बंधुआ कर के अम्मोनियों के पास ले जाने को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ब कारेह के पुत्र योहानान ने और योद्धाओं के दलों के उन सब प्रधानों ने जो उसके संग थे, सुन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तन्याह के पुत्र इश्माएल ने यह सब बुराई क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वे सब जनों को ले कर नतन्याह के पुत्र इश्माएल से लड़ने को निकले और उसको उस बड़े जलाशय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या जो गिबोन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ारेह के पुत्र योहानान को, और दलों के सब प्रधानों को देख कर जो उसके संग थे, इश्माएल के साथ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थे, वे सब आनन्दित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ितने लोगों को इश्माएल मिस्पा से बंधुआ कर के लिए जाता था, वे पलट कर कारेह के पुत्र योहाना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च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नतन्याह का पुत्र इश्माएल आठ पुरुष समेत योहानान के हाथ से बच कर अम्मोनियों के पास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प्रजा में से जितने बच गए थे, अर्थात जिन योद्धाओं, स्त्रियों, बाल-बच्चों और खोजों को कारेह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योहानान, अहीकाम के पुत्र गदल्याह के मिस्पा में मारे जाने के बाद नतन्याह के पुत्र इश्माए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से छुड़ा कर गिबोन से फेर ले आया था, उन को वह अपने सब संगी दलों के प्रधानों समेत ले कर च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बेतलेहेम के निकट जो किम्हाम की सराय है, उस में वे इसलिये टिक गए कि मिस्र में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वे कसदियों से डरते थे; इसका कारण यह था कि अहीकाम का पुत्र गदल्याह जिसे बाबुल के राज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का अधिकारी ठहराया था, उसे नतन्याह के पुत्र इश्माएल ने मार डाल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2026-10-21T07:30:01Z</dcterms:created>
  <dcterms:modified xsi:type="dcterms:W3CDTF">2026-10-21T07:30:01Z</dcterms:modified>
  <dc:title>यिर्मयाह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